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3" r:id="rId7"/>
    <p:sldId id="265" r:id="rId8"/>
    <p:sldId id="266" r:id="rId9"/>
    <p:sldId id="267" r:id="rId10"/>
    <p:sldId id="268" r:id="rId11"/>
    <p:sldId id="269" r:id="rId12"/>
    <p:sldId id="270" r:id="rId13"/>
    <p:sldId id="271" r:id="rId14"/>
    <p:sldId id="298" r:id="rId15"/>
    <p:sldId id="293" r:id="rId16"/>
    <p:sldId id="294" r:id="rId17"/>
    <p:sldId id="295" r:id="rId18"/>
    <p:sldId id="272" r:id="rId19"/>
    <p:sldId id="296" r:id="rId20"/>
    <p:sldId id="290" r:id="rId21"/>
    <p:sldId id="291" r:id="rId22"/>
    <p:sldId id="273" r:id="rId23"/>
    <p:sldId id="274" r:id="rId24"/>
    <p:sldId id="278" r:id="rId25"/>
    <p:sldId id="276" r:id="rId26"/>
    <p:sldId id="277" r:id="rId27"/>
    <p:sldId id="279" r:id="rId28"/>
    <p:sldId id="281" r:id="rId29"/>
    <p:sldId id="282" r:id="rId30"/>
    <p:sldId id="283" r:id="rId31"/>
    <p:sldId id="284" r:id="rId32"/>
    <p:sldId id="287" r:id="rId33"/>
    <p:sldId id="288" r:id="rId34"/>
    <p:sldId id="289" r:id="rId35"/>
    <p:sldId id="299" r:id="rId36"/>
    <p:sldId id="300" r:id="rId37"/>
    <p:sldId id="303" r:id="rId38"/>
    <p:sldId id="301" r:id="rId39"/>
    <p:sldId id="302" r:id="rId40"/>
    <p:sldId id="261" r:id="rId41"/>
    <p:sldId id="26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1A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F7038C-5F71-40DA-981F-5323EADA1D85}" v="100" dt="2026-10-20T08:54:10.1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6" autoAdjust="0"/>
    <p:restoredTop sz="94660"/>
  </p:normalViewPr>
  <p:slideViewPr>
    <p:cSldViewPr snapToGrid="0">
      <p:cViewPr varScale="1">
        <p:scale>
          <a:sx n="95" d="100"/>
          <a:sy n="95" d="100"/>
        </p:scale>
        <p:origin x="92" y="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Bellamy" userId="19e0ffcfa5264b92" providerId="LiveId" clId="{4D0476FF-0B37-4C35-8CE1-34909EE47459}"/>
    <pc:docChg chg="undo redo custSel addSld delSld modSld sldOrd modMainMaster">
      <pc:chgData name="Jonathan Bellamy" userId="19e0ffcfa5264b92" providerId="LiveId" clId="{4D0476FF-0B37-4C35-8CE1-34909EE47459}" dt="2026-10-20T09:20:13.175" v="4197" actId="20577"/>
      <pc:docMkLst>
        <pc:docMk/>
      </pc:docMkLst>
      <pc:sldChg chg="addSp delSp modSp mod modTransition setBg">
        <pc:chgData name="Jonathan Bellamy" userId="19e0ffcfa5264b92" providerId="LiveId" clId="{4D0476FF-0B37-4C35-8CE1-34909EE47459}" dt="2026-10-19T15:36:07.398" v="1356"/>
        <pc:sldMkLst>
          <pc:docMk/>
          <pc:sldMk cId="4198122111" sldId="256"/>
        </pc:sldMkLst>
        <pc:spChg chg="mod">
          <ac:chgData name="Jonathan Bellamy" userId="19e0ffcfa5264b92" providerId="LiveId" clId="{4D0476FF-0B37-4C35-8CE1-34909EE47459}" dt="2026-10-14T19:18:38.969" v="4" actId="164"/>
          <ac:spMkLst>
            <pc:docMk/>
            <pc:sldMk cId="4198122111" sldId="256"/>
            <ac:spMk id="6" creationId="{C328CEF0-2540-73A0-6A5F-51DA11ADED36}"/>
          </ac:spMkLst>
        </pc:spChg>
        <pc:spChg chg="mod">
          <ac:chgData name="Jonathan Bellamy" userId="19e0ffcfa5264b92" providerId="LiveId" clId="{4D0476FF-0B37-4C35-8CE1-34909EE47459}" dt="2026-10-14T19:18:38.969" v="4" actId="164"/>
          <ac:spMkLst>
            <pc:docMk/>
            <pc:sldMk cId="4198122111" sldId="256"/>
            <ac:spMk id="7" creationId="{7CC975EF-253D-FA25-7214-D684FA691642}"/>
          </ac:spMkLst>
        </pc:spChg>
        <pc:spChg chg="mod">
          <ac:chgData name="Jonathan Bellamy" userId="19e0ffcfa5264b92" providerId="LiveId" clId="{4D0476FF-0B37-4C35-8CE1-34909EE47459}" dt="2026-10-14T19:18:38.969" v="4" actId="164"/>
          <ac:spMkLst>
            <pc:docMk/>
            <pc:sldMk cId="4198122111" sldId="256"/>
            <ac:spMk id="8" creationId="{F2668BE0-AF98-E29A-C2DC-9BF4F44A278E}"/>
          </ac:spMkLst>
        </pc:spChg>
        <pc:spChg chg="mod">
          <ac:chgData name="Jonathan Bellamy" userId="19e0ffcfa5264b92" providerId="LiveId" clId="{4D0476FF-0B37-4C35-8CE1-34909EE47459}" dt="2026-10-14T19:18:38.969" v="4" actId="164"/>
          <ac:spMkLst>
            <pc:docMk/>
            <pc:sldMk cId="4198122111" sldId="256"/>
            <ac:spMk id="10" creationId="{FCB0DE05-34EC-A89C-5AA1-E681E73CA92B}"/>
          </ac:spMkLst>
        </pc:spChg>
        <pc:spChg chg="mod">
          <ac:chgData name="Jonathan Bellamy" userId="19e0ffcfa5264b92" providerId="LiveId" clId="{4D0476FF-0B37-4C35-8CE1-34909EE47459}" dt="2026-10-14T19:18:38.969" v="4" actId="164"/>
          <ac:spMkLst>
            <pc:docMk/>
            <pc:sldMk cId="4198122111" sldId="256"/>
            <ac:spMk id="12" creationId="{15470035-C890-14D9-5D5B-A7E2CF815FB6}"/>
          </ac:spMkLst>
        </pc:spChg>
        <pc:spChg chg="mod">
          <ac:chgData name="Jonathan Bellamy" userId="19e0ffcfa5264b92" providerId="LiveId" clId="{4D0476FF-0B37-4C35-8CE1-34909EE47459}" dt="2026-10-14T19:18:38.969" v="4" actId="164"/>
          <ac:spMkLst>
            <pc:docMk/>
            <pc:sldMk cId="4198122111" sldId="256"/>
            <ac:spMk id="14" creationId="{E3D9EB68-71BD-D48A-0530-EF22880C9BFF}"/>
          </ac:spMkLst>
        </pc:spChg>
        <pc:spChg chg="add mod">
          <ac:chgData name="Jonathan Bellamy" userId="19e0ffcfa5264b92" providerId="LiveId" clId="{4D0476FF-0B37-4C35-8CE1-34909EE47459}" dt="2026-10-19T13:50:34.682" v="145" actId="255"/>
          <ac:spMkLst>
            <pc:docMk/>
            <pc:sldMk cId="4198122111" sldId="256"/>
            <ac:spMk id="16" creationId="{B7058F61-ACC4-2F62-43FE-8E044FFAAD25}"/>
          </ac:spMkLst>
        </pc:spChg>
        <pc:spChg chg="add mod">
          <ac:chgData name="Jonathan Bellamy" userId="19e0ffcfa5264b92" providerId="LiveId" clId="{4D0476FF-0B37-4C35-8CE1-34909EE47459}" dt="2026-10-19T13:50:42.692" v="146" actId="255"/>
          <ac:spMkLst>
            <pc:docMk/>
            <pc:sldMk cId="4198122111" sldId="256"/>
            <ac:spMk id="18" creationId="{E6F6D7A1-F4CA-8441-58EE-0E06DC082E11}"/>
          </ac:spMkLst>
        </pc:spChg>
        <pc:grpChg chg="add mod">
          <ac:chgData name="Jonathan Bellamy" userId="19e0ffcfa5264b92" providerId="LiveId" clId="{4D0476FF-0B37-4C35-8CE1-34909EE47459}" dt="2026-10-14T19:27:25.760" v="85" actId="1076"/>
          <ac:grpSpMkLst>
            <pc:docMk/>
            <pc:sldMk cId="4198122111" sldId="256"/>
            <ac:grpSpMk id="15" creationId="{97A3CE9E-2EDB-510F-D7EB-DE43A73AEF2F}"/>
          </ac:grpSpMkLst>
        </pc:grpChg>
      </pc:sldChg>
      <pc:sldChg chg="addSp delSp modSp new mod modTransition setBg">
        <pc:chgData name="Jonathan Bellamy" userId="19e0ffcfa5264b92" providerId="LiveId" clId="{4D0476FF-0B37-4C35-8CE1-34909EE47459}" dt="2026-10-19T15:36:07.398" v="1356"/>
        <pc:sldMkLst>
          <pc:docMk/>
          <pc:sldMk cId="975929641" sldId="257"/>
        </pc:sldMkLst>
        <pc:spChg chg="del mod">
          <ac:chgData name="Jonathan Bellamy" userId="19e0ffcfa5264b92" providerId="LiveId" clId="{4D0476FF-0B37-4C35-8CE1-34909EE47459}" dt="2026-10-19T13:52:02.639" v="155" actId="478"/>
          <ac:spMkLst>
            <pc:docMk/>
            <pc:sldMk cId="975929641" sldId="257"/>
            <ac:spMk id="2" creationId="{ECDB0B10-7585-C69B-2F82-B215F643A43E}"/>
          </ac:spMkLst>
        </pc:spChg>
        <pc:spChg chg="mod">
          <ac:chgData name="Jonathan Bellamy" userId="19e0ffcfa5264b92" providerId="LiveId" clId="{4D0476FF-0B37-4C35-8CE1-34909EE47459}" dt="2026-10-19T13:52:23.050" v="161" actId="20577"/>
          <ac:spMkLst>
            <pc:docMk/>
            <pc:sldMk cId="975929641" sldId="257"/>
            <ac:spMk id="3" creationId="{15556593-C9AA-A910-788D-BE61CBCABA67}"/>
          </ac:spMkLst>
        </pc:spChg>
        <pc:picChg chg="add del mod">
          <ac:chgData name="Jonathan Bellamy" userId="19e0ffcfa5264b92" providerId="LiveId" clId="{4D0476FF-0B37-4C35-8CE1-34909EE47459}" dt="2026-10-19T13:51:02.150" v="147" actId="478"/>
          <ac:picMkLst>
            <pc:docMk/>
            <pc:sldMk cId="975929641" sldId="257"/>
            <ac:picMk id="4" creationId="{298D65D6-CE74-EF5B-D5BF-F56D806D9858}"/>
          </ac:picMkLst>
        </pc:picChg>
      </pc:sldChg>
      <pc:sldChg chg="addSp delSp modSp add mod modTransition setBg">
        <pc:chgData name="Jonathan Bellamy" userId="19e0ffcfa5264b92" providerId="LiveId" clId="{4D0476FF-0B37-4C35-8CE1-34909EE47459}" dt="2026-10-19T15:36:07.398" v="1356"/>
        <pc:sldMkLst>
          <pc:docMk/>
          <pc:sldMk cId="1379721885" sldId="258"/>
        </pc:sldMkLst>
        <pc:spChg chg="del">
          <ac:chgData name="Jonathan Bellamy" userId="19e0ffcfa5264b92" providerId="LiveId" clId="{4D0476FF-0B37-4C35-8CE1-34909EE47459}" dt="2026-10-19T13:54:20.282" v="163" actId="478"/>
          <ac:spMkLst>
            <pc:docMk/>
            <pc:sldMk cId="1379721885" sldId="258"/>
            <ac:spMk id="2" creationId="{1E5B810B-8281-E7BB-1BF6-D290B87C2C2E}"/>
          </ac:spMkLst>
        </pc:spChg>
        <pc:spChg chg="del">
          <ac:chgData name="Jonathan Bellamy" userId="19e0ffcfa5264b92" providerId="LiveId" clId="{4D0476FF-0B37-4C35-8CE1-34909EE47459}" dt="2026-10-19T13:54:22.220" v="164" actId="478"/>
          <ac:spMkLst>
            <pc:docMk/>
            <pc:sldMk cId="1379721885" sldId="258"/>
            <ac:spMk id="3" creationId="{2EAD1195-9DBD-A92C-FBB1-66EA154F395E}"/>
          </ac:spMkLst>
        </pc:spChg>
        <pc:spChg chg="add">
          <ac:chgData name="Jonathan Bellamy" userId="19e0ffcfa5264b92" providerId="LiveId" clId="{4D0476FF-0B37-4C35-8CE1-34909EE47459}" dt="2026-10-19T13:54:30.828" v="167" actId="26606"/>
          <ac:spMkLst>
            <pc:docMk/>
            <pc:sldMk cId="1379721885" sldId="258"/>
            <ac:spMk id="10" creationId="{42A4FC2C-047E-45A5-965D-8E1E3BF09BC6}"/>
          </ac:spMkLst>
        </pc:spChg>
        <pc:picChg chg="add mod">
          <ac:chgData name="Jonathan Bellamy" userId="19e0ffcfa5264b92" providerId="LiveId" clId="{4D0476FF-0B37-4C35-8CE1-34909EE47459}" dt="2026-10-19T13:54:36.912" v="169" actId="962"/>
          <ac:picMkLst>
            <pc:docMk/>
            <pc:sldMk cId="1379721885" sldId="258"/>
            <ac:picMk id="5" creationId="{55B861CE-7C3C-1069-6578-E1284A11CDAC}"/>
          </ac:picMkLst>
        </pc:picChg>
      </pc:sldChg>
      <pc:sldChg chg="addSp delSp modSp add mod ord modTransition">
        <pc:chgData name="Jonathan Bellamy" userId="19e0ffcfa5264b92" providerId="LiveId" clId="{4D0476FF-0B37-4C35-8CE1-34909EE47459}" dt="2026-10-20T06:33:16.788" v="2752" actId="5793"/>
        <pc:sldMkLst>
          <pc:docMk/>
          <pc:sldMk cId="2667850468" sldId="259"/>
        </pc:sldMkLst>
        <pc:spChg chg="del">
          <ac:chgData name="Jonathan Bellamy" userId="19e0ffcfa5264b92" providerId="LiveId" clId="{4D0476FF-0B37-4C35-8CE1-34909EE47459}" dt="2026-10-19T14:13:05.427" v="386" actId="478"/>
          <ac:spMkLst>
            <pc:docMk/>
            <pc:sldMk cId="2667850468" sldId="259"/>
            <ac:spMk id="2" creationId="{40AD1A45-1384-781E-11FF-A9BF310B4BDC}"/>
          </ac:spMkLst>
        </pc:spChg>
        <pc:spChg chg="mod">
          <ac:chgData name="Jonathan Bellamy" userId="19e0ffcfa5264b92" providerId="LiveId" clId="{4D0476FF-0B37-4C35-8CE1-34909EE47459}" dt="2026-10-20T06:33:16.788" v="2752" actId="5793"/>
          <ac:spMkLst>
            <pc:docMk/>
            <pc:sldMk cId="2667850468" sldId="259"/>
            <ac:spMk id="3" creationId="{2D89B13F-71F3-6949-7952-15AC34205B65}"/>
          </ac:spMkLst>
        </pc:spChg>
        <pc:spChg chg="mod">
          <ac:chgData name="Jonathan Bellamy" userId="19e0ffcfa5264b92" providerId="LiveId" clId="{4D0476FF-0B37-4C35-8CE1-34909EE47459}" dt="2026-10-19T14:25:10.227" v="737"/>
          <ac:spMkLst>
            <pc:docMk/>
            <pc:sldMk cId="2667850468" sldId="259"/>
            <ac:spMk id="5" creationId="{C1CCF8A4-4543-8DBA-769C-7F0D9F8F91AF}"/>
          </ac:spMkLst>
        </pc:spChg>
        <pc:spChg chg="mod">
          <ac:chgData name="Jonathan Bellamy" userId="19e0ffcfa5264b92" providerId="LiveId" clId="{4D0476FF-0B37-4C35-8CE1-34909EE47459}" dt="2026-10-19T14:25:10.227" v="737"/>
          <ac:spMkLst>
            <pc:docMk/>
            <pc:sldMk cId="2667850468" sldId="259"/>
            <ac:spMk id="6" creationId="{287E6D81-4638-E22D-5470-88B82BF285EB}"/>
          </ac:spMkLst>
        </pc:spChg>
        <pc:spChg chg="mod">
          <ac:chgData name="Jonathan Bellamy" userId="19e0ffcfa5264b92" providerId="LiveId" clId="{4D0476FF-0B37-4C35-8CE1-34909EE47459}" dt="2026-10-19T14:25:10.227" v="737"/>
          <ac:spMkLst>
            <pc:docMk/>
            <pc:sldMk cId="2667850468" sldId="259"/>
            <ac:spMk id="7" creationId="{C6B1FF1C-4748-028C-3EBB-B4AA38CD7CFD}"/>
          </ac:spMkLst>
        </pc:spChg>
        <pc:spChg chg="mod">
          <ac:chgData name="Jonathan Bellamy" userId="19e0ffcfa5264b92" providerId="LiveId" clId="{4D0476FF-0B37-4C35-8CE1-34909EE47459}" dt="2026-10-19T14:25:10.227" v="737"/>
          <ac:spMkLst>
            <pc:docMk/>
            <pc:sldMk cId="2667850468" sldId="259"/>
            <ac:spMk id="8" creationId="{01E2EE68-DAFF-2342-24DD-7E7E5139DDD1}"/>
          </ac:spMkLst>
        </pc:spChg>
        <pc:spChg chg="mod">
          <ac:chgData name="Jonathan Bellamy" userId="19e0ffcfa5264b92" providerId="LiveId" clId="{4D0476FF-0B37-4C35-8CE1-34909EE47459}" dt="2026-10-19T14:25:10.227" v="737"/>
          <ac:spMkLst>
            <pc:docMk/>
            <pc:sldMk cId="2667850468" sldId="259"/>
            <ac:spMk id="9" creationId="{2E90CD14-E0AA-8C30-94E5-AFE1B0FA2FE6}"/>
          </ac:spMkLst>
        </pc:spChg>
        <pc:spChg chg="mod">
          <ac:chgData name="Jonathan Bellamy" userId="19e0ffcfa5264b92" providerId="LiveId" clId="{4D0476FF-0B37-4C35-8CE1-34909EE47459}" dt="2026-10-19T14:25:10.227" v="737"/>
          <ac:spMkLst>
            <pc:docMk/>
            <pc:sldMk cId="2667850468" sldId="259"/>
            <ac:spMk id="10" creationId="{7A727D33-8340-A284-39E2-6E6189ABB319}"/>
          </ac:spMkLst>
        </pc:spChg>
        <pc:grpChg chg="add mod">
          <ac:chgData name="Jonathan Bellamy" userId="19e0ffcfa5264b92" providerId="LiveId" clId="{4D0476FF-0B37-4C35-8CE1-34909EE47459}" dt="2026-10-19T14:25:18.900" v="739" actId="1076"/>
          <ac:grpSpMkLst>
            <pc:docMk/>
            <pc:sldMk cId="2667850468" sldId="259"/>
            <ac:grpSpMk id="4" creationId="{83483D13-29DD-0570-97D7-79E1DA48B0A9}"/>
          </ac:grpSpMkLst>
        </pc:grpChg>
      </pc:sldChg>
      <pc:sldChg chg="addSp delSp modSp add mod ord modTransition">
        <pc:chgData name="Jonathan Bellamy" userId="19e0ffcfa5264b92" providerId="LiveId" clId="{4D0476FF-0B37-4C35-8CE1-34909EE47459}" dt="2026-10-19T15:36:07.398" v="1356"/>
        <pc:sldMkLst>
          <pc:docMk/>
          <pc:sldMk cId="1600164041" sldId="260"/>
        </pc:sldMkLst>
        <pc:spChg chg="add mod">
          <ac:chgData name="Jonathan Bellamy" userId="19e0ffcfa5264b92" providerId="LiveId" clId="{4D0476FF-0B37-4C35-8CE1-34909EE47459}" dt="2026-10-19T14:18:22.012" v="409" actId="26606"/>
          <ac:spMkLst>
            <pc:docMk/>
            <pc:sldMk cId="1600164041" sldId="260"/>
            <ac:spMk id="2" creationId="{54E9F12A-D045-894D-4A34-680A5EC19F9B}"/>
          </ac:spMkLst>
        </pc:spChg>
        <pc:spChg chg="add del">
          <ac:chgData name="Jonathan Bellamy" userId="19e0ffcfa5264b92" providerId="LiveId" clId="{4D0476FF-0B37-4C35-8CE1-34909EE47459}" dt="2026-10-19T14:18:22.012" v="409" actId="26606"/>
          <ac:spMkLst>
            <pc:docMk/>
            <pc:sldMk cId="1600164041" sldId="260"/>
            <ac:spMk id="10" creationId="{05E1AD4B-6CCB-D155-D670-77C3233F7655}"/>
          </ac:spMkLst>
        </pc:spChg>
        <pc:spChg chg="add del">
          <ac:chgData name="Jonathan Bellamy" userId="19e0ffcfa5264b92" providerId="LiveId" clId="{4D0476FF-0B37-4C35-8CE1-34909EE47459}" dt="2026-10-19T14:18:22.012" v="409" actId="26606"/>
          <ac:spMkLst>
            <pc:docMk/>
            <pc:sldMk cId="1600164041" sldId="260"/>
            <ac:spMk id="15" creationId="{CEF6118E-44FB-4509-B4D9-129052E4C6EE}"/>
          </ac:spMkLst>
        </pc:spChg>
        <pc:picChg chg="mod ord">
          <ac:chgData name="Jonathan Bellamy" userId="19e0ffcfa5264b92" providerId="LiveId" clId="{4D0476FF-0B37-4C35-8CE1-34909EE47459}" dt="2026-10-19T14:18:22.012" v="409" actId="26606"/>
          <ac:picMkLst>
            <pc:docMk/>
            <pc:sldMk cId="1600164041" sldId="260"/>
            <ac:picMk id="5" creationId="{A07FC98E-2B79-66CA-0735-15A2B7EA34AF}"/>
          </ac:picMkLst>
        </pc:picChg>
      </pc:sldChg>
      <pc:sldChg chg="addSp delSp modSp add mod modTransition">
        <pc:chgData name="Jonathan Bellamy" userId="19e0ffcfa5264b92" providerId="LiveId" clId="{4D0476FF-0B37-4C35-8CE1-34909EE47459}" dt="2026-10-19T15:36:07.398" v="1356"/>
        <pc:sldMkLst>
          <pc:docMk/>
          <pc:sldMk cId="3144851959" sldId="261"/>
        </pc:sldMkLst>
        <pc:spChg chg="add del">
          <ac:chgData name="Jonathan Bellamy" userId="19e0ffcfa5264b92" providerId="LiveId" clId="{4D0476FF-0B37-4C35-8CE1-34909EE47459}" dt="2026-10-19T14:20:05.733" v="417" actId="22"/>
          <ac:spMkLst>
            <pc:docMk/>
            <pc:sldMk cId="3144851959" sldId="261"/>
            <ac:spMk id="6" creationId="{A7659E6F-70D7-BC10-4771-76CC02999E5E}"/>
          </ac:spMkLst>
        </pc:spChg>
        <pc:spChg chg="del">
          <ac:chgData name="Jonathan Bellamy" userId="19e0ffcfa5264b92" providerId="LiveId" clId="{4D0476FF-0B37-4C35-8CE1-34909EE47459}" dt="2026-10-19T14:17:47.535" v="407" actId="26606"/>
          <ac:spMkLst>
            <pc:docMk/>
            <pc:sldMk cId="3144851959" sldId="261"/>
            <ac:spMk id="10" creationId="{D21C6064-F616-88C7-1F2F-D7CEAF754612}"/>
          </ac:spMkLst>
        </pc:spChg>
        <pc:spChg chg="add del">
          <ac:chgData name="Jonathan Bellamy" userId="19e0ffcfa5264b92" providerId="LiveId" clId="{4D0476FF-0B37-4C35-8CE1-34909EE47459}" dt="2026-10-19T14:19:16.859" v="413" actId="26606"/>
          <ac:spMkLst>
            <pc:docMk/>
            <pc:sldMk cId="3144851959" sldId="261"/>
            <ac:spMk id="15" creationId="{42A4FC2C-047E-45A5-965D-8E1E3BF09BC6}"/>
          </ac:spMkLst>
        </pc:spChg>
        <pc:spChg chg="add">
          <ac:chgData name="Jonathan Bellamy" userId="19e0ffcfa5264b92" providerId="LiveId" clId="{4D0476FF-0B37-4C35-8CE1-34909EE47459}" dt="2026-10-19T14:19:16.859" v="413" actId="26606"/>
          <ac:spMkLst>
            <pc:docMk/>
            <pc:sldMk cId="3144851959" sldId="261"/>
            <ac:spMk id="20" creationId="{42A4FC2C-047E-45A5-965D-8E1E3BF09BC6}"/>
          </ac:spMkLst>
        </pc:spChg>
        <pc:picChg chg="add del mod">
          <ac:chgData name="Jonathan Bellamy" userId="19e0ffcfa5264b92" providerId="LiveId" clId="{4D0476FF-0B37-4C35-8CE1-34909EE47459}" dt="2026-10-19T14:18:29.739" v="410" actId="478"/>
          <ac:picMkLst>
            <pc:docMk/>
            <pc:sldMk cId="3144851959" sldId="261"/>
            <ac:picMk id="2" creationId="{0560E749-C04F-C0CF-E9DF-54425652DAA2}"/>
          </ac:picMkLst>
        </pc:picChg>
        <pc:picChg chg="add mod">
          <ac:chgData name="Jonathan Bellamy" userId="19e0ffcfa5264b92" providerId="LiveId" clId="{4D0476FF-0B37-4C35-8CE1-34909EE47459}" dt="2026-10-19T14:19:16.859" v="413" actId="26606"/>
          <ac:picMkLst>
            <pc:docMk/>
            <pc:sldMk cId="3144851959" sldId="261"/>
            <ac:picMk id="3" creationId="{DE63DD54-F74B-ECAC-0624-E8D3CD7DA0D0}"/>
          </ac:picMkLst>
        </pc:picChg>
        <pc:picChg chg="del">
          <ac:chgData name="Jonathan Bellamy" userId="19e0ffcfa5264b92" providerId="LiveId" clId="{4D0476FF-0B37-4C35-8CE1-34909EE47459}" dt="2026-10-19T14:17:43.726" v="404" actId="478"/>
          <ac:picMkLst>
            <pc:docMk/>
            <pc:sldMk cId="3144851959" sldId="261"/>
            <ac:picMk id="5" creationId="{6212CF46-437B-BD4E-B421-DB189CFAB1D8}"/>
          </ac:picMkLst>
        </pc:picChg>
      </pc:sldChg>
      <pc:sldChg chg="addSp modSp add mod modTransition">
        <pc:chgData name="Jonathan Bellamy" userId="19e0ffcfa5264b92" providerId="LiveId" clId="{4D0476FF-0B37-4C35-8CE1-34909EE47459}" dt="2026-10-19T15:36:07.398" v="1356"/>
        <pc:sldMkLst>
          <pc:docMk/>
          <pc:sldMk cId="4229892063" sldId="262"/>
        </pc:sldMkLst>
        <pc:spChg chg="add mod">
          <ac:chgData name="Jonathan Bellamy" userId="19e0ffcfa5264b92" providerId="LiveId" clId="{4D0476FF-0B37-4C35-8CE1-34909EE47459}" dt="2026-10-19T14:24:18.444" v="717" actId="20577"/>
          <ac:spMkLst>
            <pc:docMk/>
            <pc:sldMk cId="4229892063" sldId="262"/>
            <ac:spMk id="4" creationId="{51BA071B-CEAE-8EFF-8B9C-1AD1D15CFC9E}"/>
          </ac:spMkLst>
        </pc:spChg>
        <pc:picChg chg="mod">
          <ac:chgData name="Jonathan Bellamy" userId="19e0ffcfa5264b92" providerId="LiveId" clId="{4D0476FF-0B37-4C35-8CE1-34909EE47459}" dt="2026-10-19T14:23:32.712" v="712" actId="1076"/>
          <ac:picMkLst>
            <pc:docMk/>
            <pc:sldMk cId="4229892063" sldId="262"/>
            <ac:picMk id="3" creationId="{82E83492-49F3-255E-F51A-1D577C51A5F7}"/>
          </ac:picMkLst>
        </pc:picChg>
      </pc:sldChg>
      <pc:sldChg chg="addSp modSp new mod modTransition setBg">
        <pc:chgData name="Jonathan Bellamy" userId="19e0ffcfa5264b92" providerId="LiveId" clId="{4D0476FF-0B37-4C35-8CE1-34909EE47459}" dt="2026-10-20T08:11:57.276" v="3794" actId="123"/>
        <pc:sldMkLst>
          <pc:docMk/>
          <pc:sldMk cId="640290583" sldId="263"/>
        </pc:sldMkLst>
        <pc:spChg chg="mod">
          <ac:chgData name="Jonathan Bellamy" userId="19e0ffcfa5264b92" providerId="LiveId" clId="{4D0476FF-0B37-4C35-8CE1-34909EE47459}" dt="2026-10-19T14:30:48.835" v="777" actId="2711"/>
          <ac:spMkLst>
            <pc:docMk/>
            <pc:sldMk cId="640290583" sldId="263"/>
            <ac:spMk id="2" creationId="{97CEC30A-EA90-7FBF-6DD5-46EE56A6DA37}"/>
          </ac:spMkLst>
        </pc:spChg>
        <pc:spChg chg="mod">
          <ac:chgData name="Jonathan Bellamy" userId="19e0ffcfa5264b92" providerId="LiveId" clId="{4D0476FF-0B37-4C35-8CE1-34909EE47459}" dt="2026-10-20T08:11:57.276" v="3794" actId="123"/>
          <ac:spMkLst>
            <pc:docMk/>
            <pc:sldMk cId="640290583" sldId="263"/>
            <ac:spMk id="3" creationId="{A92885F2-60B3-038B-3CB3-242809BB81E8}"/>
          </ac:spMkLst>
        </pc:spChg>
        <pc:spChg chg="mod">
          <ac:chgData name="Jonathan Bellamy" userId="19e0ffcfa5264b92" providerId="LiveId" clId="{4D0476FF-0B37-4C35-8CE1-34909EE47459}" dt="2026-10-19T14:32:11.593" v="788"/>
          <ac:spMkLst>
            <pc:docMk/>
            <pc:sldMk cId="640290583" sldId="263"/>
            <ac:spMk id="5" creationId="{F497F3B1-D821-87F2-55D1-5E6988F45965}"/>
          </ac:spMkLst>
        </pc:spChg>
        <pc:spChg chg="mod">
          <ac:chgData name="Jonathan Bellamy" userId="19e0ffcfa5264b92" providerId="LiveId" clId="{4D0476FF-0B37-4C35-8CE1-34909EE47459}" dt="2026-10-19T14:32:11.593" v="788"/>
          <ac:spMkLst>
            <pc:docMk/>
            <pc:sldMk cId="640290583" sldId="263"/>
            <ac:spMk id="6" creationId="{DBEE0C79-E665-454E-4DEC-53E3A3BE2117}"/>
          </ac:spMkLst>
        </pc:spChg>
        <pc:spChg chg="mod">
          <ac:chgData name="Jonathan Bellamy" userId="19e0ffcfa5264b92" providerId="LiveId" clId="{4D0476FF-0B37-4C35-8CE1-34909EE47459}" dt="2026-10-19T14:32:11.593" v="788"/>
          <ac:spMkLst>
            <pc:docMk/>
            <pc:sldMk cId="640290583" sldId="263"/>
            <ac:spMk id="7" creationId="{02964D09-D391-8B43-8A2F-87D2946B4D81}"/>
          </ac:spMkLst>
        </pc:spChg>
        <pc:spChg chg="mod">
          <ac:chgData name="Jonathan Bellamy" userId="19e0ffcfa5264b92" providerId="LiveId" clId="{4D0476FF-0B37-4C35-8CE1-34909EE47459}" dt="2026-10-19T14:32:11.593" v="788"/>
          <ac:spMkLst>
            <pc:docMk/>
            <pc:sldMk cId="640290583" sldId="263"/>
            <ac:spMk id="8" creationId="{F7B1533E-8D93-2401-7460-75E434DCC181}"/>
          </ac:spMkLst>
        </pc:spChg>
        <pc:spChg chg="mod">
          <ac:chgData name="Jonathan Bellamy" userId="19e0ffcfa5264b92" providerId="LiveId" clId="{4D0476FF-0B37-4C35-8CE1-34909EE47459}" dt="2026-10-19T14:32:11.593" v="788"/>
          <ac:spMkLst>
            <pc:docMk/>
            <pc:sldMk cId="640290583" sldId="263"/>
            <ac:spMk id="9" creationId="{00671D0A-511F-F30F-53A4-3193C0AD5807}"/>
          </ac:spMkLst>
        </pc:spChg>
        <pc:spChg chg="mod">
          <ac:chgData name="Jonathan Bellamy" userId="19e0ffcfa5264b92" providerId="LiveId" clId="{4D0476FF-0B37-4C35-8CE1-34909EE47459}" dt="2026-10-19T14:32:11.593" v="788"/>
          <ac:spMkLst>
            <pc:docMk/>
            <pc:sldMk cId="640290583" sldId="263"/>
            <ac:spMk id="10" creationId="{DAC349A6-8154-0D5F-5992-020CF14A1C54}"/>
          </ac:spMkLst>
        </pc:spChg>
        <pc:grpChg chg="add mod">
          <ac:chgData name="Jonathan Bellamy" userId="19e0ffcfa5264b92" providerId="LiveId" clId="{4D0476FF-0B37-4C35-8CE1-34909EE47459}" dt="2026-10-19T14:32:11.593" v="788"/>
          <ac:grpSpMkLst>
            <pc:docMk/>
            <pc:sldMk cId="640290583" sldId="263"/>
            <ac:grpSpMk id="4" creationId="{027B5283-376E-6DFF-7A93-5746DBB9EDE6}"/>
          </ac:grpSpMkLst>
        </pc:grpChg>
      </pc:sldChg>
      <pc:sldChg chg="modSp add del mod modTransition">
        <pc:chgData name="Jonathan Bellamy" userId="19e0ffcfa5264b92" providerId="LiveId" clId="{4D0476FF-0B37-4C35-8CE1-34909EE47459}" dt="2026-10-20T08:04:37.273" v="3785" actId="47"/>
        <pc:sldMkLst>
          <pc:docMk/>
          <pc:sldMk cId="2259159487" sldId="264"/>
        </pc:sldMkLst>
        <pc:spChg chg="mod">
          <ac:chgData name="Jonathan Bellamy" userId="19e0ffcfa5264b92" providerId="LiveId" clId="{4D0476FF-0B37-4C35-8CE1-34909EE47459}" dt="2026-10-19T14:36:09.542" v="809" actId="313"/>
          <ac:spMkLst>
            <pc:docMk/>
            <pc:sldMk cId="2259159487" sldId="264"/>
            <ac:spMk id="3" creationId="{73F8CDA6-FDFE-05E7-1163-351132A501DE}"/>
          </ac:spMkLst>
        </pc:spChg>
      </pc:sldChg>
      <pc:sldChg chg="modSp add mod ord modTransition">
        <pc:chgData name="Jonathan Bellamy" userId="19e0ffcfa5264b92" providerId="LiveId" clId="{4D0476FF-0B37-4C35-8CE1-34909EE47459}" dt="2026-10-20T08:11:46.865" v="3792" actId="123"/>
        <pc:sldMkLst>
          <pc:docMk/>
          <pc:sldMk cId="4078666261" sldId="265"/>
        </pc:sldMkLst>
        <pc:spChg chg="mod">
          <ac:chgData name="Jonathan Bellamy" userId="19e0ffcfa5264b92" providerId="LiveId" clId="{4D0476FF-0B37-4C35-8CE1-34909EE47459}" dt="2026-10-20T08:11:46.865" v="3792" actId="123"/>
          <ac:spMkLst>
            <pc:docMk/>
            <pc:sldMk cId="4078666261" sldId="265"/>
            <ac:spMk id="3" creationId="{AA401979-47E7-62F1-EE1D-FEB588E1D73A}"/>
          </ac:spMkLst>
        </pc:spChg>
      </pc:sldChg>
      <pc:sldChg chg="modSp add mod ord modTransition">
        <pc:chgData name="Jonathan Bellamy" userId="19e0ffcfa5264b92" providerId="LiveId" clId="{4D0476FF-0B37-4C35-8CE1-34909EE47459}" dt="2026-10-20T08:12:14.925" v="3799" actId="1036"/>
        <pc:sldMkLst>
          <pc:docMk/>
          <pc:sldMk cId="707490695" sldId="266"/>
        </pc:sldMkLst>
        <pc:spChg chg="mod">
          <ac:chgData name="Jonathan Bellamy" userId="19e0ffcfa5264b92" providerId="LiveId" clId="{4D0476FF-0B37-4C35-8CE1-34909EE47459}" dt="2026-10-20T08:12:14.925" v="3799" actId="1036"/>
          <ac:spMkLst>
            <pc:docMk/>
            <pc:sldMk cId="707490695" sldId="266"/>
            <ac:spMk id="3" creationId="{5A99A9FF-8CD6-76DE-DE8C-0397B7A84890}"/>
          </ac:spMkLst>
        </pc:spChg>
      </pc:sldChg>
      <pc:sldChg chg="modSp add mod ord modTransition">
        <pc:chgData name="Jonathan Bellamy" userId="19e0ffcfa5264b92" providerId="LiveId" clId="{4D0476FF-0B37-4C35-8CE1-34909EE47459}" dt="2026-10-19T15:36:07.398" v="1356"/>
        <pc:sldMkLst>
          <pc:docMk/>
          <pc:sldMk cId="2683222116" sldId="267"/>
        </pc:sldMkLst>
        <pc:spChg chg="mod">
          <ac:chgData name="Jonathan Bellamy" userId="19e0ffcfa5264b92" providerId="LiveId" clId="{4D0476FF-0B37-4C35-8CE1-34909EE47459}" dt="2026-10-19T14:39:39.491" v="910" actId="20577"/>
          <ac:spMkLst>
            <pc:docMk/>
            <pc:sldMk cId="2683222116" sldId="267"/>
            <ac:spMk id="2" creationId="{9FEDBA3A-FB5D-0765-8F7C-241F09904A91}"/>
          </ac:spMkLst>
        </pc:spChg>
        <pc:spChg chg="mod">
          <ac:chgData name="Jonathan Bellamy" userId="19e0ffcfa5264b92" providerId="LiveId" clId="{4D0476FF-0B37-4C35-8CE1-34909EE47459}" dt="2026-10-19T14:41:48.207" v="954" actId="20577"/>
          <ac:spMkLst>
            <pc:docMk/>
            <pc:sldMk cId="2683222116" sldId="267"/>
            <ac:spMk id="3" creationId="{E18E5261-BD4D-7A04-C2E1-4FEC3074BBFF}"/>
          </ac:spMkLst>
        </pc:spChg>
      </pc:sldChg>
      <pc:sldChg chg="modSp add mod ord modTransition">
        <pc:chgData name="Jonathan Bellamy" userId="19e0ffcfa5264b92" providerId="LiveId" clId="{4D0476FF-0B37-4C35-8CE1-34909EE47459}" dt="2026-10-20T08:13:49.139" v="3808" actId="948"/>
        <pc:sldMkLst>
          <pc:docMk/>
          <pc:sldMk cId="1343340675" sldId="268"/>
        </pc:sldMkLst>
        <pc:spChg chg="mod">
          <ac:chgData name="Jonathan Bellamy" userId="19e0ffcfa5264b92" providerId="LiveId" clId="{4D0476FF-0B37-4C35-8CE1-34909EE47459}" dt="2026-10-19T14:42:24.425" v="970" actId="20577"/>
          <ac:spMkLst>
            <pc:docMk/>
            <pc:sldMk cId="1343340675" sldId="268"/>
            <ac:spMk id="2" creationId="{AFC76A67-8BEA-8DB1-46B2-E9512168026C}"/>
          </ac:spMkLst>
        </pc:spChg>
        <pc:spChg chg="mod">
          <ac:chgData name="Jonathan Bellamy" userId="19e0ffcfa5264b92" providerId="LiveId" clId="{4D0476FF-0B37-4C35-8CE1-34909EE47459}" dt="2026-10-20T08:13:49.139" v="3808" actId="948"/>
          <ac:spMkLst>
            <pc:docMk/>
            <pc:sldMk cId="1343340675" sldId="268"/>
            <ac:spMk id="3" creationId="{827DC8CF-75CD-5FB4-AD01-6251DA2CC1C3}"/>
          </ac:spMkLst>
        </pc:spChg>
      </pc:sldChg>
      <pc:sldChg chg="modSp add mod modTransition">
        <pc:chgData name="Jonathan Bellamy" userId="19e0ffcfa5264b92" providerId="LiveId" clId="{4D0476FF-0B37-4C35-8CE1-34909EE47459}" dt="2026-10-19T15:36:07.398" v="1356"/>
        <pc:sldMkLst>
          <pc:docMk/>
          <pc:sldMk cId="437401373" sldId="269"/>
        </pc:sldMkLst>
        <pc:spChg chg="mod">
          <ac:chgData name="Jonathan Bellamy" userId="19e0ffcfa5264b92" providerId="LiveId" clId="{4D0476FF-0B37-4C35-8CE1-34909EE47459}" dt="2026-10-19T14:44:10.263" v="1023" actId="20577"/>
          <ac:spMkLst>
            <pc:docMk/>
            <pc:sldMk cId="437401373" sldId="269"/>
            <ac:spMk id="2" creationId="{F066416B-B9DC-B46E-71B3-3EFA69A27713}"/>
          </ac:spMkLst>
        </pc:spChg>
        <pc:spChg chg="mod">
          <ac:chgData name="Jonathan Bellamy" userId="19e0ffcfa5264b92" providerId="LiveId" clId="{4D0476FF-0B37-4C35-8CE1-34909EE47459}" dt="2026-10-19T14:44:48.286" v="1035" actId="14100"/>
          <ac:spMkLst>
            <pc:docMk/>
            <pc:sldMk cId="437401373" sldId="269"/>
            <ac:spMk id="3" creationId="{A7CB0B69-1D00-9617-59FD-213D88E0ED0D}"/>
          </ac:spMkLst>
        </pc:spChg>
      </pc:sldChg>
      <pc:sldChg chg="modSp add mod ord modTransition">
        <pc:chgData name="Jonathan Bellamy" userId="19e0ffcfa5264b92" providerId="LiveId" clId="{4D0476FF-0B37-4C35-8CE1-34909EE47459}" dt="2026-10-19T15:36:07.398" v="1356"/>
        <pc:sldMkLst>
          <pc:docMk/>
          <pc:sldMk cId="1048720504" sldId="270"/>
        </pc:sldMkLst>
        <pc:spChg chg="mod">
          <ac:chgData name="Jonathan Bellamy" userId="19e0ffcfa5264b92" providerId="LiveId" clId="{4D0476FF-0B37-4C35-8CE1-34909EE47459}" dt="2026-10-19T14:47:15.052" v="1085" actId="20577"/>
          <ac:spMkLst>
            <pc:docMk/>
            <pc:sldMk cId="1048720504" sldId="270"/>
            <ac:spMk id="2" creationId="{6306D34D-416F-30D0-74FA-D700A8F46977}"/>
          </ac:spMkLst>
        </pc:spChg>
        <pc:spChg chg="mod">
          <ac:chgData name="Jonathan Bellamy" userId="19e0ffcfa5264b92" providerId="LiveId" clId="{4D0476FF-0B37-4C35-8CE1-34909EE47459}" dt="2026-10-19T14:49:10.687" v="1142" actId="20577"/>
          <ac:spMkLst>
            <pc:docMk/>
            <pc:sldMk cId="1048720504" sldId="270"/>
            <ac:spMk id="3" creationId="{33EEB580-3E65-E825-C07F-B668B543060E}"/>
          </ac:spMkLst>
        </pc:spChg>
      </pc:sldChg>
      <pc:sldChg chg="addSp delSp modSp add mod modTransition">
        <pc:chgData name="Jonathan Bellamy" userId="19e0ffcfa5264b92" providerId="LiveId" clId="{4D0476FF-0B37-4C35-8CE1-34909EE47459}" dt="2026-10-20T08:11:19.259" v="3791" actId="27636"/>
        <pc:sldMkLst>
          <pc:docMk/>
          <pc:sldMk cId="1111763999" sldId="271"/>
        </pc:sldMkLst>
        <pc:spChg chg="mod">
          <ac:chgData name="Jonathan Bellamy" userId="19e0ffcfa5264b92" providerId="LiveId" clId="{4D0476FF-0B37-4C35-8CE1-34909EE47459}" dt="2026-10-19T14:58:09.864" v="1171" actId="20577"/>
          <ac:spMkLst>
            <pc:docMk/>
            <pc:sldMk cId="1111763999" sldId="271"/>
            <ac:spMk id="2" creationId="{DE3D98D8-80D6-6501-4ED1-AFA873A5D145}"/>
          </ac:spMkLst>
        </pc:spChg>
        <pc:spChg chg="del mod">
          <ac:chgData name="Jonathan Bellamy" userId="19e0ffcfa5264b92" providerId="LiveId" clId="{4D0476FF-0B37-4C35-8CE1-34909EE47459}" dt="2026-10-20T06:45:16.720" v="2815" actId="478"/>
          <ac:spMkLst>
            <pc:docMk/>
            <pc:sldMk cId="1111763999" sldId="271"/>
            <ac:spMk id="3" creationId="{86BFEAC2-7EF7-377A-5B3D-C36BCCBB6E4A}"/>
          </ac:spMkLst>
        </pc:spChg>
        <pc:spChg chg="add mod">
          <ac:chgData name="Jonathan Bellamy" userId="19e0ffcfa5264b92" providerId="LiveId" clId="{4D0476FF-0B37-4C35-8CE1-34909EE47459}" dt="2026-10-20T06:35:21.919" v="2756" actId="27636"/>
          <ac:spMkLst>
            <pc:docMk/>
            <pc:sldMk cId="1111763999" sldId="271"/>
            <ac:spMk id="11" creationId="{BC04631D-0D4C-8868-E68D-0517997F89C8}"/>
          </ac:spMkLst>
        </pc:spChg>
        <pc:spChg chg="add del mod">
          <ac:chgData name="Jonathan Bellamy" userId="19e0ffcfa5264b92" providerId="LiveId" clId="{4D0476FF-0B37-4C35-8CE1-34909EE47459}" dt="2026-10-20T06:35:39.979" v="2760"/>
          <ac:spMkLst>
            <pc:docMk/>
            <pc:sldMk cId="1111763999" sldId="271"/>
            <ac:spMk id="12" creationId="{4E1BF8E7-4884-4754-2323-7B7518FF1768}"/>
          </ac:spMkLst>
        </pc:spChg>
        <pc:spChg chg="add mod">
          <ac:chgData name="Jonathan Bellamy" userId="19e0ffcfa5264b92" providerId="LiveId" clId="{4D0476FF-0B37-4C35-8CE1-34909EE47459}" dt="2026-10-20T08:11:19.259" v="3791" actId="27636"/>
          <ac:spMkLst>
            <pc:docMk/>
            <pc:sldMk cId="1111763999" sldId="271"/>
            <ac:spMk id="13" creationId="{497A35B7-C88C-BD10-54A2-C41E4727FAFA}"/>
          </ac:spMkLst>
        </pc:spChg>
        <pc:spChg chg="add del mod">
          <ac:chgData name="Jonathan Bellamy" userId="19e0ffcfa5264b92" providerId="LiveId" clId="{4D0476FF-0B37-4C35-8CE1-34909EE47459}" dt="2026-10-20T06:45:24" v="2817" actId="478"/>
          <ac:spMkLst>
            <pc:docMk/>
            <pc:sldMk cId="1111763999" sldId="271"/>
            <ac:spMk id="15" creationId="{097B83ED-0876-6FC8-8B35-A7A06C9786BB}"/>
          </ac:spMkLst>
        </pc:spChg>
      </pc:sldChg>
      <pc:sldChg chg="modSp add mod ord modTransition">
        <pc:chgData name="Jonathan Bellamy" userId="19e0ffcfa5264b92" providerId="LiveId" clId="{4D0476FF-0B37-4C35-8CE1-34909EE47459}" dt="2026-10-20T08:19:26.937" v="3853" actId="120"/>
        <pc:sldMkLst>
          <pc:docMk/>
          <pc:sldMk cId="1167936287" sldId="272"/>
        </pc:sldMkLst>
        <pc:spChg chg="mod">
          <ac:chgData name="Jonathan Bellamy" userId="19e0ffcfa5264b92" providerId="LiveId" clId="{4D0476FF-0B37-4C35-8CE1-34909EE47459}" dt="2026-10-20T08:19:26.937" v="3853" actId="120"/>
          <ac:spMkLst>
            <pc:docMk/>
            <pc:sldMk cId="1167936287" sldId="272"/>
            <ac:spMk id="3" creationId="{0C4E1255-F5F5-3FF6-C079-70AA31AD3ABD}"/>
          </ac:spMkLst>
        </pc:spChg>
      </pc:sldChg>
      <pc:sldChg chg="modSp add mod modTransition">
        <pc:chgData name="Jonathan Bellamy" userId="19e0ffcfa5264b92" providerId="LiveId" clId="{4D0476FF-0B37-4C35-8CE1-34909EE47459}" dt="2026-10-20T08:21:29.064" v="3869" actId="20577"/>
        <pc:sldMkLst>
          <pc:docMk/>
          <pc:sldMk cId="3907175977" sldId="273"/>
        </pc:sldMkLst>
        <pc:spChg chg="mod">
          <ac:chgData name="Jonathan Bellamy" userId="19e0ffcfa5264b92" providerId="LiveId" clId="{4D0476FF-0B37-4C35-8CE1-34909EE47459}" dt="2026-10-19T15:06:32.037" v="1219" actId="20577"/>
          <ac:spMkLst>
            <pc:docMk/>
            <pc:sldMk cId="3907175977" sldId="273"/>
            <ac:spMk id="2" creationId="{423162EA-D1BF-6F25-19E9-8389626CD298}"/>
          </ac:spMkLst>
        </pc:spChg>
        <pc:spChg chg="mod">
          <ac:chgData name="Jonathan Bellamy" userId="19e0ffcfa5264b92" providerId="LiveId" clId="{4D0476FF-0B37-4C35-8CE1-34909EE47459}" dt="2026-10-20T08:21:29.064" v="3869" actId="20577"/>
          <ac:spMkLst>
            <pc:docMk/>
            <pc:sldMk cId="3907175977" sldId="273"/>
            <ac:spMk id="3" creationId="{30BF94E3-220A-3EE9-44B2-F496CF020BEA}"/>
          </ac:spMkLst>
        </pc:spChg>
      </pc:sldChg>
      <pc:sldChg chg="modSp add mod modTransition">
        <pc:chgData name="Jonathan Bellamy" userId="19e0ffcfa5264b92" providerId="LiveId" clId="{4D0476FF-0B37-4C35-8CE1-34909EE47459}" dt="2026-10-20T08:21:48.891" v="3871" actId="27636"/>
        <pc:sldMkLst>
          <pc:docMk/>
          <pc:sldMk cId="3741389742" sldId="274"/>
        </pc:sldMkLst>
        <pc:spChg chg="mod">
          <ac:chgData name="Jonathan Bellamy" userId="19e0ffcfa5264b92" providerId="LiveId" clId="{4D0476FF-0B37-4C35-8CE1-34909EE47459}" dt="2026-10-20T08:21:48.891" v="3871" actId="27636"/>
          <ac:spMkLst>
            <pc:docMk/>
            <pc:sldMk cId="3741389742" sldId="274"/>
            <ac:spMk id="3" creationId="{329C24C3-992B-0967-706D-75216136DA5E}"/>
          </ac:spMkLst>
        </pc:spChg>
      </pc:sldChg>
      <pc:sldChg chg="add del">
        <pc:chgData name="Jonathan Bellamy" userId="19e0ffcfa5264b92" providerId="LiveId" clId="{4D0476FF-0B37-4C35-8CE1-34909EE47459}" dt="2026-10-19T15:33:59.788" v="1350" actId="47"/>
        <pc:sldMkLst>
          <pc:docMk/>
          <pc:sldMk cId="1457220688" sldId="275"/>
        </pc:sldMkLst>
      </pc:sldChg>
      <pc:sldChg chg="modSp add mod modTransition">
        <pc:chgData name="Jonathan Bellamy" userId="19e0ffcfa5264b92" providerId="LiveId" clId="{4D0476FF-0B37-4C35-8CE1-34909EE47459}" dt="2026-10-20T08:22:19.101" v="3874" actId="948"/>
        <pc:sldMkLst>
          <pc:docMk/>
          <pc:sldMk cId="2945251152" sldId="276"/>
        </pc:sldMkLst>
        <pc:spChg chg="mod">
          <ac:chgData name="Jonathan Bellamy" userId="19e0ffcfa5264b92" providerId="LiveId" clId="{4D0476FF-0B37-4C35-8CE1-34909EE47459}" dt="2026-10-19T15:20:29.082" v="1295" actId="20577"/>
          <ac:spMkLst>
            <pc:docMk/>
            <pc:sldMk cId="2945251152" sldId="276"/>
            <ac:spMk id="2" creationId="{AD416C9F-5AF3-53D2-8C94-1BB4095B04AD}"/>
          </ac:spMkLst>
        </pc:spChg>
        <pc:spChg chg="mod">
          <ac:chgData name="Jonathan Bellamy" userId="19e0ffcfa5264b92" providerId="LiveId" clId="{4D0476FF-0B37-4C35-8CE1-34909EE47459}" dt="2026-10-20T08:22:19.101" v="3874" actId="948"/>
          <ac:spMkLst>
            <pc:docMk/>
            <pc:sldMk cId="2945251152" sldId="276"/>
            <ac:spMk id="3" creationId="{8FD275DB-0B36-11CA-B0B8-B91465023EE4}"/>
          </ac:spMkLst>
        </pc:spChg>
      </pc:sldChg>
      <pc:sldChg chg="modSp add mod modTransition">
        <pc:chgData name="Jonathan Bellamy" userId="19e0ffcfa5264b92" providerId="LiveId" clId="{4D0476FF-0B37-4C35-8CE1-34909EE47459}" dt="2026-10-20T08:22:40.169" v="3877" actId="27636"/>
        <pc:sldMkLst>
          <pc:docMk/>
          <pc:sldMk cId="1221405351" sldId="277"/>
        </pc:sldMkLst>
        <pc:spChg chg="mod">
          <ac:chgData name="Jonathan Bellamy" userId="19e0ffcfa5264b92" providerId="LiveId" clId="{4D0476FF-0B37-4C35-8CE1-34909EE47459}" dt="2026-10-19T15:21:15.588" v="1309" actId="20577"/>
          <ac:spMkLst>
            <pc:docMk/>
            <pc:sldMk cId="1221405351" sldId="277"/>
            <ac:spMk id="2" creationId="{E2D983BF-6634-F4BE-691A-FB87A75F4DD1}"/>
          </ac:spMkLst>
        </pc:spChg>
        <pc:spChg chg="mod">
          <ac:chgData name="Jonathan Bellamy" userId="19e0ffcfa5264b92" providerId="LiveId" clId="{4D0476FF-0B37-4C35-8CE1-34909EE47459}" dt="2026-10-20T08:22:40.169" v="3877" actId="27636"/>
          <ac:spMkLst>
            <pc:docMk/>
            <pc:sldMk cId="1221405351" sldId="277"/>
            <ac:spMk id="3" creationId="{AF14A018-9D24-EE3C-D50C-4DA243AF49A0}"/>
          </ac:spMkLst>
        </pc:spChg>
      </pc:sldChg>
      <pc:sldChg chg="modSp add mod modTransition">
        <pc:chgData name="Jonathan Bellamy" userId="19e0ffcfa5264b92" providerId="LiveId" clId="{4D0476FF-0B37-4C35-8CE1-34909EE47459}" dt="2026-10-20T08:22:00.998" v="3873" actId="27636"/>
        <pc:sldMkLst>
          <pc:docMk/>
          <pc:sldMk cId="1067351196" sldId="278"/>
        </pc:sldMkLst>
        <pc:spChg chg="mod">
          <ac:chgData name="Jonathan Bellamy" userId="19e0ffcfa5264b92" providerId="LiveId" clId="{4D0476FF-0B37-4C35-8CE1-34909EE47459}" dt="2026-10-20T08:22:00.998" v="3873" actId="27636"/>
          <ac:spMkLst>
            <pc:docMk/>
            <pc:sldMk cId="1067351196" sldId="278"/>
            <ac:spMk id="3" creationId="{99857746-471F-AC97-E5A1-E484DE6D56BE}"/>
          </ac:spMkLst>
        </pc:spChg>
      </pc:sldChg>
      <pc:sldChg chg="modSp add mod ord modTransition">
        <pc:chgData name="Jonathan Bellamy" userId="19e0ffcfa5264b92" providerId="LiveId" clId="{4D0476FF-0B37-4C35-8CE1-34909EE47459}" dt="2026-10-20T08:23:34.703" v="3879" actId="14100"/>
        <pc:sldMkLst>
          <pc:docMk/>
          <pc:sldMk cId="843644819" sldId="279"/>
        </pc:sldMkLst>
        <pc:spChg chg="mod">
          <ac:chgData name="Jonathan Bellamy" userId="19e0ffcfa5264b92" providerId="LiveId" clId="{4D0476FF-0B37-4C35-8CE1-34909EE47459}" dt="2026-10-19T15:50:37.533" v="1358" actId="20577"/>
          <ac:spMkLst>
            <pc:docMk/>
            <pc:sldMk cId="843644819" sldId="279"/>
            <ac:spMk id="2" creationId="{9B013E14-3987-19DA-E13A-D53BDB82A71A}"/>
          </ac:spMkLst>
        </pc:spChg>
        <pc:spChg chg="mod">
          <ac:chgData name="Jonathan Bellamy" userId="19e0ffcfa5264b92" providerId="LiveId" clId="{4D0476FF-0B37-4C35-8CE1-34909EE47459}" dt="2026-10-20T08:23:34.703" v="3879" actId="14100"/>
          <ac:spMkLst>
            <pc:docMk/>
            <pc:sldMk cId="843644819" sldId="279"/>
            <ac:spMk id="3" creationId="{DA564136-EE73-14F6-E56B-86B826D14811}"/>
          </ac:spMkLst>
        </pc:spChg>
      </pc:sldChg>
      <pc:sldChg chg="modSp add del mod">
        <pc:chgData name="Jonathan Bellamy" userId="19e0ffcfa5264b92" providerId="LiveId" clId="{4D0476FF-0B37-4C35-8CE1-34909EE47459}" dt="2026-10-20T08:23:49.256" v="3881" actId="47"/>
        <pc:sldMkLst>
          <pc:docMk/>
          <pc:sldMk cId="663509535" sldId="280"/>
        </pc:sldMkLst>
        <pc:spChg chg="mod">
          <ac:chgData name="Jonathan Bellamy" userId="19e0ffcfa5264b92" providerId="LiveId" clId="{4D0476FF-0B37-4C35-8CE1-34909EE47459}" dt="2026-10-20T08:23:42.050" v="3880" actId="5793"/>
          <ac:spMkLst>
            <pc:docMk/>
            <pc:sldMk cId="663509535" sldId="280"/>
            <ac:spMk id="3" creationId="{27B13B62-6CD3-EDAA-A6B4-7016A7EE88B9}"/>
          </ac:spMkLst>
        </pc:spChg>
      </pc:sldChg>
      <pc:sldChg chg="modSp add mod">
        <pc:chgData name="Jonathan Bellamy" userId="19e0ffcfa5264b92" providerId="LiveId" clId="{4D0476FF-0B37-4C35-8CE1-34909EE47459}" dt="2026-10-20T08:24:06.409" v="3882" actId="948"/>
        <pc:sldMkLst>
          <pc:docMk/>
          <pc:sldMk cId="1712190563" sldId="281"/>
        </pc:sldMkLst>
        <pc:spChg chg="mod">
          <ac:chgData name="Jonathan Bellamy" userId="19e0ffcfa5264b92" providerId="LiveId" clId="{4D0476FF-0B37-4C35-8CE1-34909EE47459}" dt="2026-10-20T08:24:06.409" v="3882" actId="948"/>
          <ac:spMkLst>
            <pc:docMk/>
            <pc:sldMk cId="1712190563" sldId="281"/>
            <ac:spMk id="3" creationId="{9F3D50CF-2389-E5EE-2E15-4C302AD2AA29}"/>
          </ac:spMkLst>
        </pc:spChg>
      </pc:sldChg>
      <pc:sldChg chg="modSp add mod">
        <pc:chgData name="Jonathan Bellamy" userId="19e0ffcfa5264b92" providerId="LiveId" clId="{4D0476FF-0B37-4C35-8CE1-34909EE47459}" dt="2026-10-20T08:25:11.971" v="3884" actId="14100"/>
        <pc:sldMkLst>
          <pc:docMk/>
          <pc:sldMk cId="4081279481" sldId="282"/>
        </pc:sldMkLst>
        <pc:spChg chg="mod">
          <ac:chgData name="Jonathan Bellamy" userId="19e0ffcfa5264b92" providerId="LiveId" clId="{4D0476FF-0B37-4C35-8CE1-34909EE47459}" dt="2026-10-19T15:54:29.725" v="1435" actId="20577"/>
          <ac:spMkLst>
            <pc:docMk/>
            <pc:sldMk cId="4081279481" sldId="282"/>
            <ac:spMk id="2" creationId="{452D1A55-27B6-9172-63C2-5AE8DA96426B}"/>
          </ac:spMkLst>
        </pc:spChg>
        <pc:spChg chg="mod">
          <ac:chgData name="Jonathan Bellamy" userId="19e0ffcfa5264b92" providerId="LiveId" clId="{4D0476FF-0B37-4C35-8CE1-34909EE47459}" dt="2026-10-20T08:25:11.971" v="3884" actId="14100"/>
          <ac:spMkLst>
            <pc:docMk/>
            <pc:sldMk cId="4081279481" sldId="282"/>
            <ac:spMk id="3" creationId="{C93B9754-783F-7C78-0C6C-97F946A53F17}"/>
          </ac:spMkLst>
        </pc:spChg>
      </pc:sldChg>
      <pc:sldChg chg="modSp add mod">
        <pc:chgData name="Jonathan Bellamy" userId="19e0ffcfa5264b92" providerId="LiveId" clId="{4D0476FF-0B37-4C35-8CE1-34909EE47459}" dt="2026-10-20T08:25:28.781" v="3885" actId="948"/>
        <pc:sldMkLst>
          <pc:docMk/>
          <pc:sldMk cId="1653676690" sldId="283"/>
        </pc:sldMkLst>
        <pc:spChg chg="mod">
          <ac:chgData name="Jonathan Bellamy" userId="19e0ffcfa5264b92" providerId="LiveId" clId="{4D0476FF-0B37-4C35-8CE1-34909EE47459}" dt="2026-10-20T08:25:28.781" v="3885" actId="948"/>
          <ac:spMkLst>
            <pc:docMk/>
            <pc:sldMk cId="1653676690" sldId="283"/>
            <ac:spMk id="3" creationId="{1C324F6C-E08A-96FA-DB5A-D7FE580B961F}"/>
          </ac:spMkLst>
        </pc:spChg>
      </pc:sldChg>
      <pc:sldChg chg="modSp add mod ord">
        <pc:chgData name="Jonathan Bellamy" userId="19e0ffcfa5264b92" providerId="LiveId" clId="{4D0476FF-0B37-4C35-8CE1-34909EE47459}" dt="2026-10-20T08:25:45.002" v="3886" actId="948"/>
        <pc:sldMkLst>
          <pc:docMk/>
          <pc:sldMk cId="1038064647" sldId="284"/>
        </pc:sldMkLst>
        <pc:spChg chg="mod">
          <ac:chgData name="Jonathan Bellamy" userId="19e0ffcfa5264b92" providerId="LiveId" clId="{4D0476FF-0B37-4C35-8CE1-34909EE47459}" dt="2026-10-19T16:19:27.316" v="1641" actId="20577"/>
          <ac:spMkLst>
            <pc:docMk/>
            <pc:sldMk cId="1038064647" sldId="284"/>
            <ac:spMk id="2" creationId="{8FB6A3E6-1982-9279-A9F6-A923555ECA41}"/>
          </ac:spMkLst>
        </pc:spChg>
        <pc:spChg chg="mod">
          <ac:chgData name="Jonathan Bellamy" userId="19e0ffcfa5264b92" providerId="LiveId" clId="{4D0476FF-0B37-4C35-8CE1-34909EE47459}" dt="2026-10-20T08:25:45.002" v="3886" actId="948"/>
          <ac:spMkLst>
            <pc:docMk/>
            <pc:sldMk cId="1038064647" sldId="284"/>
            <ac:spMk id="3" creationId="{7A5195BB-0D13-23C8-4B42-580F685135C7}"/>
          </ac:spMkLst>
        </pc:spChg>
      </pc:sldChg>
      <pc:sldChg chg="modSp add del mod ord">
        <pc:chgData name="Jonathan Bellamy" userId="19e0ffcfa5264b92" providerId="LiveId" clId="{4D0476FF-0B37-4C35-8CE1-34909EE47459}" dt="2026-10-19T19:39:25.426" v="2446" actId="47"/>
        <pc:sldMkLst>
          <pc:docMk/>
          <pc:sldMk cId="2903446001" sldId="285"/>
        </pc:sldMkLst>
        <pc:spChg chg="mod">
          <ac:chgData name="Jonathan Bellamy" userId="19e0ffcfa5264b92" providerId="LiveId" clId="{4D0476FF-0B37-4C35-8CE1-34909EE47459}" dt="2026-10-19T16:22:03.290" v="1671" actId="27636"/>
          <ac:spMkLst>
            <pc:docMk/>
            <pc:sldMk cId="2903446001" sldId="285"/>
            <ac:spMk id="3" creationId="{A86C8C84-885E-D04D-235B-CCCA76873656}"/>
          </ac:spMkLst>
        </pc:spChg>
      </pc:sldChg>
      <pc:sldChg chg="modSp add del mod">
        <pc:chgData name="Jonathan Bellamy" userId="19e0ffcfa5264b92" providerId="LiveId" clId="{4D0476FF-0B37-4C35-8CE1-34909EE47459}" dt="2026-10-19T19:39:28.435" v="2447" actId="47"/>
        <pc:sldMkLst>
          <pc:docMk/>
          <pc:sldMk cId="355821990" sldId="286"/>
        </pc:sldMkLst>
        <pc:spChg chg="mod">
          <ac:chgData name="Jonathan Bellamy" userId="19e0ffcfa5264b92" providerId="LiveId" clId="{4D0476FF-0B37-4C35-8CE1-34909EE47459}" dt="2026-10-19T16:22:07.616" v="1673" actId="27636"/>
          <ac:spMkLst>
            <pc:docMk/>
            <pc:sldMk cId="355821990" sldId="286"/>
            <ac:spMk id="3" creationId="{F864CF07-7149-FDE8-D295-5D64D04CF1F8}"/>
          </ac:spMkLst>
        </pc:spChg>
      </pc:sldChg>
      <pc:sldChg chg="modSp add mod">
        <pc:chgData name="Jonathan Bellamy" userId="19e0ffcfa5264b92" providerId="LiveId" clId="{4D0476FF-0B37-4C35-8CE1-34909EE47459}" dt="2026-10-20T08:25:59.545" v="3888" actId="27636"/>
        <pc:sldMkLst>
          <pc:docMk/>
          <pc:sldMk cId="833450796" sldId="287"/>
        </pc:sldMkLst>
        <pc:spChg chg="mod">
          <ac:chgData name="Jonathan Bellamy" userId="19e0ffcfa5264b92" providerId="LiveId" clId="{4D0476FF-0B37-4C35-8CE1-34909EE47459}" dt="2026-10-20T08:25:59.545" v="3888" actId="27636"/>
          <ac:spMkLst>
            <pc:docMk/>
            <pc:sldMk cId="833450796" sldId="287"/>
            <ac:spMk id="3" creationId="{C2E3D4F8-B8E5-265F-C937-E8B98D870D22}"/>
          </ac:spMkLst>
        </pc:spChg>
      </pc:sldChg>
      <pc:sldChg chg="modSp add mod">
        <pc:chgData name="Jonathan Bellamy" userId="19e0ffcfa5264b92" providerId="LiveId" clId="{4D0476FF-0B37-4C35-8CE1-34909EE47459}" dt="2026-10-20T08:29:13.990" v="3890" actId="6549"/>
        <pc:sldMkLst>
          <pc:docMk/>
          <pc:sldMk cId="1114632378" sldId="288"/>
        </pc:sldMkLst>
        <pc:spChg chg="mod">
          <ac:chgData name="Jonathan Bellamy" userId="19e0ffcfa5264b92" providerId="LiveId" clId="{4D0476FF-0B37-4C35-8CE1-34909EE47459}" dt="2026-10-20T08:29:13.990" v="3890" actId="6549"/>
          <ac:spMkLst>
            <pc:docMk/>
            <pc:sldMk cId="1114632378" sldId="288"/>
            <ac:spMk id="3" creationId="{027B82BD-CE5F-FB8B-D86B-9C1B266796F2}"/>
          </ac:spMkLst>
        </pc:spChg>
      </pc:sldChg>
      <pc:sldChg chg="modSp add mod">
        <pc:chgData name="Jonathan Bellamy" userId="19e0ffcfa5264b92" providerId="LiveId" clId="{4D0476FF-0B37-4C35-8CE1-34909EE47459}" dt="2026-10-20T09:20:13.175" v="4197" actId="20577"/>
        <pc:sldMkLst>
          <pc:docMk/>
          <pc:sldMk cId="3014508727" sldId="289"/>
        </pc:sldMkLst>
        <pc:spChg chg="mod">
          <ac:chgData name="Jonathan Bellamy" userId="19e0ffcfa5264b92" providerId="LiveId" clId="{4D0476FF-0B37-4C35-8CE1-34909EE47459}" dt="2026-10-19T16:28:13.818" v="1695" actId="20577"/>
          <ac:spMkLst>
            <pc:docMk/>
            <pc:sldMk cId="3014508727" sldId="289"/>
            <ac:spMk id="2" creationId="{D64BB6DC-C118-38C9-EC05-A954D9E46881}"/>
          </ac:spMkLst>
        </pc:spChg>
        <pc:spChg chg="mod">
          <ac:chgData name="Jonathan Bellamy" userId="19e0ffcfa5264b92" providerId="LiveId" clId="{4D0476FF-0B37-4C35-8CE1-34909EE47459}" dt="2026-10-20T09:20:13.175" v="4197" actId="20577"/>
          <ac:spMkLst>
            <pc:docMk/>
            <pc:sldMk cId="3014508727" sldId="289"/>
            <ac:spMk id="3" creationId="{41E8108E-264E-0D4F-17C6-1D1321D8CCFE}"/>
          </ac:spMkLst>
        </pc:spChg>
      </pc:sldChg>
      <pc:sldChg chg="new del">
        <pc:chgData name="Jonathan Bellamy" userId="19e0ffcfa5264b92" providerId="LiveId" clId="{4D0476FF-0B37-4C35-8CE1-34909EE47459}" dt="2026-10-19T18:18:05.933" v="2258" actId="2696"/>
        <pc:sldMkLst>
          <pc:docMk/>
          <pc:sldMk cId="462592663" sldId="290"/>
        </pc:sldMkLst>
      </pc:sldChg>
      <pc:sldChg chg="modSp add mod">
        <pc:chgData name="Jonathan Bellamy" userId="19e0ffcfa5264b92" providerId="LiveId" clId="{4D0476FF-0B37-4C35-8CE1-34909EE47459}" dt="2026-10-20T08:20:01.331" v="3859" actId="14100"/>
        <pc:sldMkLst>
          <pc:docMk/>
          <pc:sldMk cId="1089569952" sldId="290"/>
        </pc:sldMkLst>
        <pc:spChg chg="mod">
          <ac:chgData name="Jonathan Bellamy" userId="19e0ffcfa5264b92" providerId="LiveId" clId="{4D0476FF-0B37-4C35-8CE1-34909EE47459}" dt="2026-10-20T08:20:01.331" v="3859" actId="14100"/>
          <ac:spMkLst>
            <pc:docMk/>
            <pc:sldMk cId="1089569952" sldId="290"/>
            <ac:spMk id="3" creationId="{5B165645-9665-82CC-E18C-947ED3210CD2}"/>
          </ac:spMkLst>
        </pc:spChg>
      </pc:sldChg>
      <pc:sldChg chg="modSp add mod">
        <pc:chgData name="Jonathan Bellamy" userId="19e0ffcfa5264b92" providerId="LiveId" clId="{4D0476FF-0B37-4C35-8CE1-34909EE47459}" dt="2026-10-20T08:20:24.803" v="3861" actId="14100"/>
        <pc:sldMkLst>
          <pc:docMk/>
          <pc:sldMk cId="3056400721" sldId="291"/>
        </pc:sldMkLst>
        <pc:spChg chg="mod">
          <ac:chgData name="Jonathan Bellamy" userId="19e0ffcfa5264b92" providerId="LiveId" clId="{4D0476FF-0B37-4C35-8CE1-34909EE47459}" dt="2026-10-20T08:20:24.803" v="3861" actId="14100"/>
          <ac:spMkLst>
            <pc:docMk/>
            <pc:sldMk cId="3056400721" sldId="291"/>
            <ac:spMk id="3" creationId="{01B00638-69BB-F59B-9291-43BE0CD38BB4}"/>
          </ac:spMkLst>
        </pc:spChg>
      </pc:sldChg>
      <pc:sldChg chg="modSp add del mod">
        <pc:chgData name="Jonathan Bellamy" userId="19e0ffcfa5264b92" providerId="LiveId" clId="{4D0476FF-0B37-4C35-8CE1-34909EE47459}" dt="2026-10-20T08:40:29.805" v="4037" actId="47"/>
        <pc:sldMkLst>
          <pc:docMk/>
          <pc:sldMk cId="3372736695" sldId="292"/>
        </pc:sldMkLst>
        <pc:spChg chg="mod">
          <ac:chgData name="Jonathan Bellamy" userId="19e0ffcfa5264b92" providerId="LiveId" clId="{4D0476FF-0B37-4C35-8CE1-34909EE47459}" dt="2026-10-19T19:57:55.270" v="2467" actId="20577"/>
          <ac:spMkLst>
            <pc:docMk/>
            <pc:sldMk cId="3372736695" sldId="292"/>
            <ac:spMk id="2" creationId="{7A23EB73-CD2F-48C6-5B2A-8C4007583691}"/>
          </ac:spMkLst>
        </pc:spChg>
        <pc:spChg chg="mod">
          <ac:chgData name="Jonathan Bellamy" userId="19e0ffcfa5264b92" providerId="LiveId" clId="{4D0476FF-0B37-4C35-8CE1-34909EE47459}" dt="2026-10-19T21:15:04.270" v="2739" actId="5793"/>
          <ac:spMkLst>
            <pc:docMk/>
            <pc:sldMk cId="3372736695" sldId="292"/>
            <ac:spMk id="3" creationId="{6DB409DE-8010-A775-6085-4BFBB2A599E1}"/>
          </ac:spMkLst>
        </pc:spChg>
      </pc:sldChg>
      <pc:sldChg chg="addSp delSp modSp add mod">
        <pc:chgData name="Jonathan Bellamy" userId="19e0ffcfa5264b92" providerId="LiveId" clId="{4D0476FF-0B37-4C35-8CE1-34909EE47459}" dt="2026-10-20T08:17:55.244" v="3843" actId="14100"/>
        <pc:sldMkLst>
          <pc:docMk/>
          <pc:sldMk cId="3004015345" sldId="293"/>
        </pc:sldMkLst>
        <pc:spChg chg="del mod">
          <ac:chgData name="Jonathan Bellamy" userId="19e0ffcfa5264b92" providerId="LiveId" clId="{4D0476FF-0B37-4C35-8CE1-34909EE47459}" dt="2026-10-20T06:45:30.016" v="2818" actId="478"/>
          <ac:spMkLst>
            <pc:docMk/>
            <pc:sldMk cId="3004015345" sldId="293"/>
            <ac:spMk id="3" creationId="{74840DE4-6D75-EB8F-5641-45676963B23E}"/>
          </ac:spMkLst>
        </pc:spChg>
        <pc:spChg chg="add mod">
          <ac:chgData name="Jonathan Bellamy" userId="19e0ffcfa5264b92" providerId="LiveId" clId="{4D0476FF-0B37-4C35-8CE1-34909EE47459}" dt="2026-10-20T08:17:55.244" v="3843" actId="14100"/>
          <ac:spMkLst>
            <pc:docMk/>
            <pc:sldMk cId="3004015345" sldId="293"/>
            <ac:spMk id="12" creationId="{B2C8998D-675E-0C01-F43F-85F8DE182999}"/>
          </ac:spMkLst>
        </pc:spChg>
        <pc:spChg chg="add del mod">
          <ac:chgData name="Jonathan Bellamy" userId="19e0ffcfa5264b92" providerId="LiveId" clId="{4D0476FF-0B37-4C35-8CE1-34909EE47459}" dt="2026-10-20T06:45:34.299" v="2819" actId="478"/>
          <ac:spMkLst>
            <pc:docMk/>
            <pc:sldMk cId="3004015345" sldId="293"/>
            <ac:spMk id="14" creationId="{1282752C-FE50-5363-FDD0-E15BF5A478D2}"/>
          </ac:spMkLst>
        </pc:spChg>
      </pc:sldChg>
      <pc:sldChg chg="addSp delSp modSp add mod">
        <pc:chgData name="Jonathan Bellamy" userId="19e0ffcfa5264b92" providerId="LiveId" clId="{4D0476FF-0B37-4C35-8CE1-34909EE47459}" dt="2026-10-20T08:18:19.078" v="3847" actId="14100"/>
        <pc:sldMkLst>
          <pc:docMk/>
          <pc:sldMk cId="3164934402" sldId="294"/>
        </pc:sldMkLst>
        <pc:spChg chg="del mod">
          <ac:chgData name="Jonathan Bellamy" userId="19e0ffcfa5264b92" providerId="LiveId" clId="{4D0476FF-0B37-4C35-8CE1-34909EE47459}" dt="2026-10-20T06:45:42.685" v="2821" actId="478"/>
          <ac:spMkLst>
            <pc:docMk/>
            <pc:sldMk cId="3164934402" sldId="294"/>
            <ac:spMk id="3" creationId="{243CDBF8-4E6C-3251-94FB-EB775AC09D69}"/>
          </ac:spMkLst>
        </pc:spChg>
        <pc:spChg chg="mod">
          <ac:chgData name="Jonathan Bellamy" userId="19e0ffcfa5264b92" providerId="LiveId" clId="{4D0476FF-0B37-4C35-8CE1-34909EE47459}" dt="2026-10-20T08:18:19.078" v="3847" actId="14100"/>
          <ac:spMkLst>
            <pc:docMk/>
            <pc:sldMk cId="3164934402" sldId="294"/>
            <ac:spMk id="12" creationId="{9ED2AEC2-8420-1476-27D3-AA33A83F46D0}"/>
          </ac:spMkLst>
        </pc:spChg>
        <pc:spChg chg="add del mod">
          <ac:chgData name="Jonathan Bellamy" userId="19e0ffcfa5264b92" providerId="LiveId" clId="{4D0476FF-0B37-4C35-8CE1-34909EE47459}" dt="2026-10-20T06:45:46.246" v="2822" actId="478"/>
          <ac:spMkLst>
            <pc:docMk/>
            <pc:sldMk cId="3164934402" sldId="294"/>
            <ac:spMk id="14" creationId="{11011FC6-6D41-91FF-19D8-8C90FB0B8A5E}"/>
          </ac:spMkLst>
        </pc:spChg>
      </pc:sldChg>
      <pc:sldChg chg="addSp delSp modSp add mod">
        <pc:chgData name="Jonathan Bellamy" userId="19e0ffcfa5264b92" providerId="LiveId" clId="{4D0476FF-0B37-4C35-8CE1-34909EE47459}" dt="2026-10-20T08:18:32.690" v="3849" actId="948"/>
        <pc:sldMkLst>
          <pc:docMk/>
          <pc:sldMk cId="904547168" sldId="295"/>
        </pc:sldMkLst>
        <pc:spChg chg="del">
          <ac:chgData name="Jonathan Bellamy" userId="19e0ffcfa5264b92" providerId="LiveId" clId="{4D0476FF-0B37-4C35-8CE1-34909EE47459}" dt="2026-10-20T06:45:51.296" v="2823" actId="478"/>
          <ac:spMkLst>
            <pc:docMk/>
            <pc:sldMk cId="904547168" sldId="295"/>
            <ac:spMk id="3" creationId="{322D7E3D-AE52-D381-DC62-FCFB62E3F84C}"/>
          </ac:spMkLst>
        </pc:spChg>
        <pc:spChg chg="mod">
          <ac:chgData name="Jonathan Bellamy" userId="19e0ffcfa5264b92" providerId="LiveId" clId="{4D0476FF-0B37-4C35-8CE1-34909EE47459}" dt="2026-10-20T08:18:32.690" v="3849" actId="948"/>
          <ac:spMkLst>
            <pc:docMk/>
            <pc:sldMk cId="904547168" sldId="295"/>
            <ac:spMk id="12" creationId="{6670E55D-5780-08D2-0005-D73C9BF5F109}"/>
          </ac:spMkLst>
        </pc:spChg>
        <pc:spChg chg="add del mod">
          <ac:chgData name="Jonathan Bellamy" userId="19e0ffcfa5264b92" providerId="LiveId" clId="{4D0476FF-0B37-4C35-8CE1-34909EE47459}" dt="2026-10-20T06:45:53.933" v="2824" actId="478"/>
          <ac:spMkLst>
            <pc:docMk/>
            <pc:sldMk cId="904547168" sldId="295"/>
            <ac:spMk id="14" creationId="{6DB0DF0B-7603-E35E-2FEB-4CC3FA31A47D}"/>
          </ac:spMkLst>
        </pc:spChg>
      </pc:sldChg>
      <pc:sldChg chg="modSp add mod">
        <pc:chgData name="Jonathan Bellamy" userId="19e0ffcfa5264b92" providerId="LiveId" clId="{4D0476FF-0B37-4C35-8CE1-34909EE47459}" dt="2026-10-20T08:19:44.821" v="3857" actId="20577"/>
        <pc:sldMkLst>
          <pc:docMk/>
          <pc:sldMk cId="884771991" sldId="296"/>
        </pc:sldMkLst>
        <pc:spChg chg="mod">
          <ac:chgData name="Jonathan Bellamy" userId="19e0ffcfa5264b92" providerId="LiveId" clId="{4D0476FF-0B37-4C35-8CE1-34909EE47459}" dt="2026-10-20T08:19:44.821" v="3857" actId="20577"/>
          <ac:spMkLst>
            <pc:docMk/>
            <pc:sldMk cId="884771991" sldId="296"/>
            <ac:spMk id="12" creationId="{8C983C08-847A-B7D4-18DB-74B6D9A0395E}"/>
          </ac:spMkLst>
        </pc:spChg>
      </pc:sldChg>
      <pc:sldChg chg="add del">
        <pc:chgData name="Jonathan Bellamy" userId="19e0ffcfa5264b92" providerId="LiveId" clId="{4D0476FF-0B37-4C35-8CE1-34909EE47459}" dt="2026-10-20T06:53:42.960" v="2849" actId="2696"/>
        <pc:sldMkLst>
          <pc:docMk/>
          <pc:sldMk cId="739963007" sldId="297"/>
        </pc:sldMkLst>
      </pc:sldChg>
      <pc:sldChg chg="modSp add mod">
        <pc:chgData name="Jonathan Bellamy" userId="19e0ffcfa5264b92" providerId="LiveId" clId="{4D0476FF-0B37-4C35-8CE1-34909EE47459}" dt="2026-10-20T08:14:48.775" v="3810" actId="27636"/>
        <pc:sldMkLst>
          <pc:docMk/>
          <pc:sldMk cId="880257175" sldId="298"/>
        </pc:sldMkLst>
        <pc:spChg chg="mod">
          <ac:chgData name="Jonathan Bellamy" userId="19e0ffcfa5264b92" providerId="LiveId" clId="{4D0476FF-0B37-4C35-8CE1-34909EE47459}" dt="2026-10-20T08:14:48.775" v="3810" actId="27636"/>
          <ac:spMkLst>
            <pc:docMk/>
            <pc:sldMk cId="880257175" sldId="298"/>
            <ac:spMk id="13" creationId="{05FC1DDB-8976-2D03-E9C1-04A26C71C89B}"/>
          </ac:spMkLst>
        </pc:spChg>
      </pc:sldChg>
      <pc:sldChg chg="modSp add mod">
        <pc:chgData name="Jonathan Bellamy" userId="19e0ffcfa5264b92" providerId="LiveId" clId="{4D0476FF-0B37-4C35-8CE1-34909EE47459}" dt="2026-10-20T07:25:15.073" v="3217" actId="14100"/>
        <pc:sldMkLst>
          <pc:docMk/>
          <pc:sldMk cId="979785542" sldId="299"/>
        </pc:sldMkLst>
        <pc:spChg chg="mod">
          <ac:chgData name="Jonathan Bellamy" userId="19e0ffcfa5264b92" providerId="LiveId" clId="{4D0476FF-0B37-4C35-8CE1-34909EE47459}" dt="2026-10-20T07:14:30.501" v="2879" actId="27636"/>
          <ac:spMkLst>
            <pc:docMk/>
            <pc:sldMk cId="979785542" sldId="299"/>
            <ac:spMk id="2" creationId="{301E11E8-4BB0-9064-B9E7-FE5F1CBEB433}"/>
          </ac:spMkLst>
        </pc:spChg>
        <pc:spChg chg="mod">
          <ac:chgData name="Jonathan Bellamy" userId="19e0ffcfa5264b92" providerId="LiveId" clId="{4D0476FF-0B37-4C35-8CE1-34909EE47459}" dt="2026-10-20T07:25:15.073" v="3217" actId="14100"/>
          <ac:spMkLst>
            <pc:docMk/>
            <pc:sldMk cId="979785542" sldId="299"/>
            <ac:spMk id="3" creationId="{422C2FDC-F5CB-D387-6045-C05A2B65113E}"/>
          </ac:spMkLst>
        </pc:spChg>
      </pc:sldChg>
      <pc:sldChg chg="add del ord">
        <pc:chgData name="Jonathan Bellamy" userId="19e0ffcfa5264b92" providerId="LiveId" clId="{4D0476FF-0B37-4C35-8CE1-34909EE47459}" dt="2026-10-20T07:25:55.184" v="3221" actId="47"/>
        <pc:sldMkLst>
          <pc:docMk/>
          <pc:sldMk cId="1120809967" sldId="300"/>
        </pc:sldMkLst>
      </pc:sldChg>
      <pc:sldChg chg="modSp add mod">
        <pc:chgData name="Jonathan Bellamy" userId="19e0ffcfa5264b92" providerId="LiveId" clId="{4D0476FF-0B37-4C35-8CE1-34909EE47459}" dt="2026-10-20T08:59:29.178" v="4182" actId="14100"/>
        <pc:sldMkLst>
          <pc:docMk/>
          <pc:sldMk cId="1315605564" sldId="300"/>
        </pc:sldMkLst>
        <pc:spChg chg="mod">
          <ac:chgData name="Jonathan Bellamy" userId="19e0ffcfa5264b92" providerId="LiveId" clId="{4D0476FF-0B37-4C35-8CE1-34909EE47459}" dt="2026-10-20T08:58:17.245" v="4147" actId="1035"/>
          <ac:spMkLst>
            <pc:docMk/>
            <pc:sldMk cId="1315605564" sldId="300"/>
            <ac:spMk id="2" creationId="{0DB33CA6-CB81-8995-F057-F5163BF5C847}"/>
          </ac:spMkLst>
        </pc:spChg>
        <pc:spChg chg="mod">
          <ac:chgData name="Jonathan Bellamy" userId="19e0ffcfa5264b92" providerId="LiveId" clId="{4D0476FF-0B37-4C35-8CE1-34909EE47459}" dt="2026-10-20T08:59:29.178" v="4182" actId="14100"/>
          <ac:spMkLst>
            <pc:docMk/>
            <pc:sldMk cId="1315605564" sldId="300"/>
            <ac:spMk id="3" creationId="{468B9D6F-6127-1262-8977-B35C79B04B2A}"/>
          </ac:spMkLst>
        </pc:spChg>
      </pc:sldChg>
      <pc:sldChg chg="modSp add mod">
        <pc:chgData name="Jonathan Bellamy" userId="19e0ffcfa5264b92" providerId="LiveId" clId="{4D0476FF-0B37-4C35-8CE1-34909EE47459}" dt="2026-10-20T08:59:35.077" v="4186" actId="20577"/>
        <pc:sldMkLst>
          <pc:docMk/>
          <pc:sldMk cId="553973801" sldId="301"/>
        </pc:sldMkLst>
        <pc:spChg chg="mod">
          <ac:chgData name="Jonathan Bellamy" userId="19e0ffcfa5264b92" providerId="LiveId" clId="{4D0476FF-0B37-4C35-8CE1-34909EE47459}" dt="2026-10-20T07:46:40.966" v="3760" actId="1076"/>
          <ac:spMkLst>
            <pc:docMk/>
            <pc:sldMk cId="553973801" sldId="301"/>
            <ac:spMk id="2" creationId="{CDE813B6-234C-105C-9E98-0D6641F8FBBB}"/>
          </ac:spMkLst>
        </pc:spChg>
        <pc:spChg chg="mod">
          <ac:chgData name="Jonathan Bellamy" userId="19e0ffcfa5264b92" providerId="LiveId" clId="{4D0476FF-0B37-4C35-8CE1-34909EE47459}" dt="2026-10-20T08:59:35.077" v="4186" actId="20577"/>
          <ac:spMkLst>
            <pc:docMk/>
            <pc:sldMk cId="553973801" sldId="301"/>
            <ac:spMk id="3" creationId="{BC056708-2611-9CEF-4C6B-0B693B602A60}"/>
          </ac:spMkLst>
        </pc:spChg>
      </pc:sldChg>
      <pc:sldChg chg="add del">
        <pc:chgData name="Jonathan Bellamy" userId="19e0ffcfa5264b92" providerId="LiveId" clId="{4D0476FF-0B37-4C35-8CE1-34909EE47459}" dt="2026-10-20T07:42:24.915" v="3663" actId="2696"/>
        <pc:sldMkLst>
          <pc:docMk/>
          <pc:sldMk cId="3317387208" sldId="301"/>
        </pc:sldMkLst>
      </pc:sldChg>
      <pc:sldChg chg="modSp add mod">
        <pc:chgData name="Jonathan Bellamy" userId="19e0ffcfa5264b92" providerId="LiveId" clId="{4D0476FF-0B37-4C35-8CE1-34909EE47459}" dt="2026-10-20T08:39:44.707" v="4036" actId="12"/>
        <pc:sldMkLst>
          <pc:docMk/>
          <pc:sldMk cId="1759167799" sldId="302"/>
        </pc:sldMkLst>
        <pc:spChg chg="mod">
          <ac:chgData name="Jonathan Bellamy" userId="19e0ffcfa5264b92" providerId="LiveId" clId="{4D0476FF-0B37-4C35-8CE1-34909EE47459}" dt="2026-10-20T08:39:44.707" v="4036" actId="12"/>
          <ac:spMkLst>
            <pc:docMk/>
            <pc:sldMk cId="1759167799" sldId="302"/>
            <ac:spMk id="3" creationId="{7463009A-C65E-E6BE-955D-2923501C8BB2}"/>
          </ac:spMkLst>
        </pc:spChg>
      </pc:sldChg>
      <pc:sldChg chg="add">
        <pc:chgData name="Jonathan Bellamy" userId="19e0ffcfa5264b92" providerId="LiveId" clId="{4D0476FF-0B37-4C35-8CE1-34909EE47459}" dt="2026-10-20T08:48:29.981" v="4038" actId="2890"/>
        <pc:sldMkLst>
          <pc:docMk/>
          <pc:sldMk cId="1509016635" sldId="303"/>
        </pc:sldMkLst>
      </pc:sldChg>
      <pc:sldMasterChg chg="modTransition modSldLayout">
        <pc:chgData name="Jonathan Bellamy" userId="19e0ffcfa5264b92" providerId="LiveId" clId="{4D0476FF-0B37-4C35-8CE1-34909EE47459}" dt="2026-10-19T15:36:07.398" v="1356"/>
        <pc:sldMasterMkLst>
          <pc:docMk/>
          <pc:sldMasterMk cId="3478379763" sldId="2147483648"/>
        </pc:sldMasterMkLst>
        <pc:sldLayoutChg chg="modTransition">
          <pc:chgData name="Jonathan Bellamy" userId="19e0ffcfa5264b92" providerId="LiveId" clId="{4D0476FF-0B37-4C35-8CE1-34909EE47459}" dt="2026-10-19T15:36:07.398" v="1356"/>
          <pc:sldLayoutMkLst>
            <pc:docMk/>
            <pc:sldMasterMk cId="3478379763" sldId="2147483648"/>
            <pc:sldLayoutMk cId="297479826" sldId="2147483649"/>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169114732" sldId="2147483650"/>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3518658099" sldId="2147483651"/>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4234265095" sldId="2147483652"/>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388296559" sldId="2147483653"/>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4126144382" sldId="2147483654"/>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274220164" sldId="2147483655"/>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378153960" sldId="2147483656"/>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1095059073" sldId="2147483657"/>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249958630" sldId="2147483658"/>
          </pc:sldLayoutMkLst>
        </pc:sldLayoutChg>
        <pc:sldLayoutChg chg="modTransition">
          <pc:chgData name="Jonathan Bellamy" userId="19e0ffcfa5264b92" providerId="LiveId" clId="{4D0476FF-0B37-4C35-8CE1-34909EE47459}" dt="2026-10-19T15:36:07.398" v="1356"/>
          <pc:sldLayoutMkLst>
            <pc:docMk/>
            <pc:sldMasterMk cId="3478379763" sldId="2147483648"/>
            <pc:sldLayoutMk cId="4157244690"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E2F-5FCC-7CD9-003F-BD55F6AD6CE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A8C8E15-7FEB-9304-18EA-234DC0AA8C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0355A55-209E-071A-DE64-DCD22BC433A0}"/>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5" name="Footer Placeholder 4">
            <a:extLst>
              <a:ext uri="{FF2B5EF4-FFF2-40B4-BE49-F238E27FC236}">
                <a16:creationId xmlns:a16="http://schemas.microsoft.com/office/drawing/2014/main" id="{CFFC815F-27F2-64DB-5805-03FA166BA8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7F073A-3BDE-A749-66B6-367927659C34}"/>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297479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8C5D0-655B-38E5-5543-36A9689C8B5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CEB5F67-9638-BF1B-C955-685B27F4769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0808052-B3EE-79FA-9AA9-09A0B7D6EC53}"/>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5" name="Footer Placeholder 4">
            <a:extLst>
              <a:ext uri="{FF2B5EF4-FFF2-40B4-BE49-F238E27FC236}">
                <a16:creationId xmlns:a16="http://schemas.microsoft.com/office/drawing/2014/main" id="{D1ED6435-A848-E9B3-6FAF-575E91B621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D86D0D-084E-4DF8-15B4-BBAD80360D1C}"/>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1691147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9A1E5-9AA5-C0ED-C289-C252F6175CB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F10FF57-8911-9B26-7CEA-02F61504E6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19916BC-EB78-2A86-03CE-A2C729CF0B26}"/>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5" name="Footer Placeholder 4">
            <a:extLst>
              <a:ext uri="{FF2B5EF4-FFF2-40B4-BE49-F238E27FC236}">
                <a16:creationId xmlns:a16="http://schemas.microsoft.com/office/drawing/2014/main" id="{803E82F3-8362-15AF-32C9-E6687489FD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19DAB2-9332-E14B-05B3-87F78AB9A3F3}"/>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3518658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2A270-0311-9973-4391-EFB1D38770A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5DC0ED8-BE42-BEBB-01F5-5338283D0FC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EA1776A-0301-14F0-03B1-F589A80DF9B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9F33738-08F9-436C-5896-A5E4AA04B741}"/>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6" name="Footer Placeholder 5">
            <a:extLst>
              <a:ext uri="{FF2B5EF4-FFF2-40B4-BE49-F238E27FC236}">
                <a16:creationId xmlns:a16="http://schemas.microsoft.com/office/drawing/2014/main" id="{7D6BD80A-7860-1C3F-DA87-A7773385A8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00D07F-1C4B-1366-6249-A25BB3323F0E}"/>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4234265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8D5D-8384-3AF6-7BEA-83840C66F953}"/>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E436CB1E-DDD1-C8C4-4621-0C75C6885C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089400-9D3C-8DB8-C09E-38C6D103102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327E4B2-1F06-7143-486A-64A7EFEDD5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39C825F-BAF8-5A98-F3C8-36FD381BF67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A87B142-E9FA-E969-77C2-1D291B07C522}"/>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8" name="Footer Placeholder 7">
            <a:extLst>
              <a:ext uri="{FF2B5EF4-FFF2-40B4-BE49-F238E27FC236}">
                <a16:creationId xmlns:a16="http://schemas.microsoft.com/office/drawing/2014/main" id="{EC5CC431-665A-2E27-E982-D2D8F28BA2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F4FBFD-0C84-6059-FC0B-B0C83C5EC5CB}"/>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388296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14C1A-DA8A-A60C-934C-54F2EDF22182}"/>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93795B2-B99B-32C8-4A08-9FEBE81A6676}"/>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4" name="Footer Placeholder 3">
            <a:extLst>
              <a:ext uri="{FF2B5EF4-FFF2-40B4-BE49-F238E27FC236}">
                <a16:creationId xmlns:a16="http://schemas.microsoft.com/office/drawing/2014/main" id="{ACC32C1D-1A9E-A191-1ED0-911C2B889D8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C0FADD-B2E2-568F-5218-75C237D334AF}"/>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41261443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A68C00-882D-ED89-7100-4B5CA72DDBB1}"/>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3" name="Footer Placeholder 2">
            <a:extLst>
              <a:ext uri="{FF2B5EF4-FFF2-40B4-BE49-F238E27FC236}">
                <a16:creationId xmlns:a16="http://schemas.microsoft.com/office/drawing/2014/main" id="{EAD0226D-C95D-3366-4EC8-71A716B4B7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E93AF7E-CFF8-E025-EB6B-EE00CE5B0ABD}"/>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274220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CC4F-90AE-A52D-ED68-F9FD2B4D493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AA8B0FD-36AE-4384-8E9E-36CDF6829A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079FBE2-A8E0-0EBA-2938-62C4D66280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63D6BD-F0F3-26DA-B754-D6ABEDB79EB6}"/>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6" name="Footer Placeholder 5">
            <a:extLst>
              <a:ext uri="{FF2B5EF4-FFF2-40B4-BE49-F238E27FC236}">
                <a16:creationId xmlns:a16="http://schemas.microsoft.com/office/drawing/2014/main" id="{D768E06F-EC15-0741-C399-2F16901EC7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FA67B4-817D-8E75-19FA-13EE55FBCE1E}"/>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378153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DA8DE-D1B1-0453-51C5-413F4AA03FF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76D4374-1E2F-3981-9C8D-CD161C324C1F}"/>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EE88BC8-9053-0080-B732-D661EE847F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C014719-E140-DD87-5E6F-CAA484ACAB1A}"/>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6" name="Footer Placeholder 5">
            <a:extLst>
              <a:ext uri="{FF2B5EF4-FFF2-40B4-BE49-F238E27FC236}">
                <a16:creationId xmlns:a16="http://schemas.microsoft.com/office/drawing/2014/main" id="{A3D4B0D1-3A64-53B3-61DC-80E0356044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D8FF8F-81E4-1469-1150-3613B5713409}"/>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1095059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3DF3-C239-3E09-90CF-D0739EDB8EA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5A2967E9-0854-EF76-89D6-0F82716174E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DAA2F2C-D38F-FC83-58B6-2EAA04F3D94F}"/>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5" name="Footer Placeholder 4">
            <a:extLst>
              <a:ext uri="{FF2B5EF4-FFF2-40B4-BE49-F238E27FC236}">
                <a16:creationId xmlns:a16="http://schemas.microsoft.com/office/drawing/2014/main" id="{9723B77B-3563-A3DB-6B5E-94661213FB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A72D68-73DE-18FE-F5E8-655475D449FB}"/>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2499586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2131A-A662-C622-60EB-731113DFB56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F823831-BD0B-85A8-F9EC-A6853F9FEF1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C3496EA-C6AE-2301-AFA3-82A229100C2D}"/>
              </a:ext>
            </a:extLst>
          </p:cNvPr>
          <p:cNvSpPr>
            <a:spLocks noGrp="1"/>
          </p:cNvSpPr>
          <p:nvPr>
            <p:ph type="dt" sz="half" idx="10"/>
          </p:nvPr>
        </p:nvSpPr>
        <p:spPr/>
        <p:txBody>
          <a:bodyPr/>
          <a:lstStyle/>
          <a:p>
            <a:fld id="{3E3AF04E-E325-4F13-99FA-625842F9751C}" type="datetimeFigureOut">
              <a:rPr lang="en-GB" smtClean="0"/>
              <a:t>20/10/2026</a:t>
            </a:fld>
            <a:endParaRPr lang="en-GB"/>
          </a:p>
        </p:txBody>
      </p:sp>
      <p:sp>
        <p:nvSpPr>
          <p:cNvPr id="5" name="Footer Placeholder 4">
            <a:extLst>
              <a:ext uri="{FF2B5EF4-FFF2-40B4-BE49-F238E27FC236}">
                <a16:creationId xmlns:a16="http://schemas.microsoft.com/office/drawing/2014/main" id="{75DC8A19-956A-AC7F-3B73-E494D10D88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6F0BF6-61E4-DF20-21CE-860053B9EF76}"/>
              </a:ext>
            </a:extLst>
          </p:cNvPr>
          <p:cNvSpPr>
            <a:spLocks noGrp="1"/>
          </p:cNvSpPr>
          <p:nvPr>
            <p:ph type="sldNum" sz="quarter" idx="12"/>
          </p:nvPr>
        </p:nvSpPr>
        <p:spPr/>
        <p:txBody>
          <a:bodyPr/>
          <a:lstStyle/>
          <a:p>
            <a:fld id="{3AA53831-4CA1-48DF-B70F-33A1D4C2D9FF}" type="slidenum">
              <a:rPr lang="en-GB" smtClean="0"/>
              <a:t>‹#›</a:t>
            </a:fld>
            <a:endParaRPr lang="en-GB"/>
          </a:p>
        </p:txBody>
      </p:sp>
    </p:spTree>
    <p:extLst>
      <p:ext uri="{BB962C8B-B14F-4D97-AF65-F5344CB8AC3E}">
        <p14:creationId xmlns:p14="http://schemas.microsoft.com/office/powerpoint/2010/main" val="4157244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86A1F3-D204-D9AF-6EC1-3AE0CC20FA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449E2C55-E3ED-1AE3-EA78-27CC378219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EC648DAA-9133-5864-ADB9-B4C144376D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Verdana" panose="020B0604030504040204" pitchFamily="34" charset="0"/>
              </a:defRPr>
            </a:lvl1pPr>
          </a:lstStyle>
          <a:p>
            <a:fld id="{3E3AF04E-E325-4F13-99FA-625842F9751C}" type="datetimeFigureOut">
              <a:rPr lang="en-GB" smtClean="0"/>
              <a:pPr/>
              <a:t>20/10/2026</a:t>
            </a:fld>
            <a:endParaRPr lang="en-GB" dirty="0"/>
          </a:p>
        </p:txBody>
      </p:sp>
      <p:sp>
        <p:nvSpPr>
          <p:cNvPr id="5" name="Footer Placeholder 4">
            <a:extLst>
              <a:ext uri="{FF2B5EF4-FFF2-40B4-BE49-F238E27FC236}">
                <a16:creationId xmlns:a16="http://schemas.microsoft.com/office/drawing/2014/main" id="{451BC642-02A0-5457-DED2-87713C1DAF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Verdana" panose="020B0604030504040204" pitchFamily="34" charset="0"/>
              </a:defRPr>
            </a:lvl1pPr>
          </a:lstStyle>
          <a:p>
            <a:endParaRPr lang="en-GB" dirty="0"/>
          </a:p>
        </p:txBody>
      </p:sp>
      <p:sp>
        <p:nvSpPr>
          <p:cNvPr id="6" name="Slide Number Placeholder 5">
            <a:extLst>
              <a:ext uri="{FF2B5EF4-FFF2-40B4-BE49-F238E27FC236}">
                <a16:creationId xmlns:a16="http://schemas.microsoft.com/office/drawing/2014/main" id="{3739C2C6-A798-930B-5357-A218D20EF1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Verdana" panose="020B0604030504040204" pitchFamily="34" charset="0"/>
              </a:defRPr>
            </a:lvl1pPr>
          </a:lstStyle>
          <a:p>
            <a:fld id="{3AA53831-4CA1-48DF-B70F-33A1D4C2D9FF}" type="slidenum">
              <a:rPr lang="en-GB" smtClean="0"/>
              <a:pPr/>
              <a:t>‹#›</a:t>
            </a:fld>
            <a:endParaRPr lang="en-GB" dirty="0"/>
          </a:p>
        </p:txBody>
      </p:sp>
    </p:spTree>
    <p:extLst>
      <p:ext uri="{BB962C8B-B14F-4D97-AF65-F5344CB8AC3E}">
        <p14:creationId xmlns:p14="http://schemas.microsoft.com/office/powerpoint/2010/main" val="3478379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7A3CE9E-2EDB-510F-D7EB-DE43A73AEF2F}"/>
              </a:ext>
            </a:extLst>
          </p:cNvPr>
          <p:cNvGrpSpPr/>
          <p:nvPr/>
        </p:nvGrpSpPr>
        <p:grpSpPr>
          <a:xfrm>
            <a:off x="1985927" y="1419498"/>
            <a:ext cx="4110073" cy="4019004"/>
            <a:chOff x="5777915" y="1419497"/>
            <a:chExt cx="4110073" cy="4019004"/>
          </a:xfrm>
        </p:grpSpPr>
        <p:sp>
          <p:nvSpPr>
            <p:cNvPr id="6" name="Oval 5">
              <a:extLst>
                <a:ext uri="{FF2B5EF4-FFF2-40B4-BE49-F238E27FC236}">
                  <a16:creationId xmlns:a16="http://schemas.microsoft.com/office/drawing/2014/main" id="{C328CEF0-2540-73A0-6A5F-51DA11ADED36}"/>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Rectangle 6">
              <a:extLst>
                <a:ext uri="{FF2B5EF4-FFF2-40B4-BE49-F238E27FC236}">
                  <a16:creationId xmlns:a16="http://schemas.microsoft.com/office/drawing/2014/main" id="{7CC975EF-253D-FA25-7214-D684FA691642}"/>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F2668BE0-AF98-E29A-C2DC-9BF4F44A278E}"/>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FCB0DE05-34EC-A89C-5AA1-E681E73CA92B}"/>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2" name="Teardrop 11">
              <a:extLst>
                <a:ext uri="{FF2B5EF4-FFF2-40B4-BE49-F238E27FC236}">
                  <a16:creationId xmlns:a16="http://schemas.microsoft.com/office/drawing/2014/main" id="{15470035-C890-14D9-5D5B-A7E2CF815FB6}"/>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4" name="Teardrop 13">
              <a:extLst>
                <a:ext uri="{FF2B5EF4-FFF2-40B4-BE49-F238E27FC236}">
                  <a16:creationId xmlns:a16="http://schemas.microsoft.com/office/drawing/2014/main" id="{E3D9EB68-71BD-D48A-0530-EF22880C9BFF}"/>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
        <p:nvSpPr>
          <p:cNvPr id="16" name="TextBox 15">
            <a:extLst>
              <a:ext uri="{FF2B5EF4-FFF2-40B4-BE49-F238E27FC236}">
                <a16:creationId xmlns:a16="http://schemas.microsoft.com/office/drawing/2014/main" id="{B7058F61-ACC4-2F62-43FE-8E044FFAAD25}"/>
              </a:ext>
            </a:extLst>
          </p:cNvPr>
          <p:cNvSpPr txBox="1"/>
          <p:nvPr/>
        </p:nvSpPr>
        <p:spPr>
          <a:xfrm>
            <a:off x="6576342" y="1338660"/>
            <a:ext cx="4579338" cy="2800767"/>
          </a:xfrm>
          <a:prstGeom prst="rect">
            <a:avLst/>
          </a:prstGeom>
          <a:noFill/>
        </p:spPr>
        <p:txBody>
          <a:bodyPr wrap="square" rtlCol="0">
            <a:spAutoFit/>
          </a:bodyPr>
          <a:lstStyle/>
          <a:p>
            <a:r>
              <a:rPr lang="en-GB" sz="4400" dirty="0">
                <a:solidFill>
                  <a:schemeClr val="bg1"/>
                </a:solidFill>
                <a:latin typeface="Verdana" panose="020B0604030504040204" pitchFamily="34" charset="0"/>
                <a:ea typeface="Verdana" panose="020B0604030504040204" pitchFamily="34" charset="0"/>
              </a:rPr>
              <a:t>Deprivation of Liberty: Beyond the gilded cage?</a:t>
            </a:r>
          </a:p>
        </p:txBody>
      </p:sp>
      <p:sp>
        <p:nvSpPr>
          <p:cNvPr id="18" name="TextBox 17">
            <a:extLst>
              <a:ext uri="{FF2B5EF4-FFF2-40B4-BE49-F238E27FC236}">
                <a16:creationId xmlns:a16="http://schemas.microsoft.com/office/drawing/2014/main" id="{E6F6D7A1-F4CA-8441-58EE-0E06DC082E11}"/>
              </a:ext>
            </a:extLst>
          </p:cNvPr>
          <p:cNvSpPr txBox="1"/>
          <p:nvPr/>
        </p:nvSpPr>
        <p:spPr>
          <a:xfrm>
            <a:off x="6576343" y="4484395"/>
            <a:ext cx="4029311" cy="830997"/>
          </a:xfrm>
          <a:prstGeom prst="rect">
            <a:avLst/>
          </a:prstGeom>
          <a:noFill/>
        </p:spPr>
        <p:txBody>
          <a:bodyPr wrap="square" rtlCol="0">
            <a:spAutoFit/>
          </a:bodyPr>
          <a:lstStyle/>
          <a:p>
            <a:r>
              <a:rPr lang="en-GB" sz="2400" dirty="0">
                <a:solidFill>
                  <a:schemeClr val="bg1"/>
                </a:solidFill>
                <a:latin typeface="Verdana" panose="020B0604030504040204" pitchFamily="34" charset="0"/>
                <a:ea typeface="Verdana" panose="020B0604030504040204" pitchFamily="34" charset="0"/>
              </a:rPr>
              <a:t>Jonathan Bellamy</a:t>
            </a:r>
          </a:p>
          <a:p>
            <a:r>
              <a:rPr lang="en-GB" sz="2400" dirty="0">
                <a:solidFill>
                  <a:schemeClr val="bg1"/>
                </a:solidFill>
                <a:latin typeface="Verdana" panose="020B0604030504040204" pitchFamily="34" charset="0"/>
                <a:ea typeface="Verdana" panose="020B0604030504040204" pitchFamily="34" charset="0"/>
              </a:rPr>
              <a:t>St John’s Buildings</a:t>
            </a:r>
          </a:p>
        </p:txBody>
      </p:sp>
    </p:spTree>
    <p:extLst>
      <p:ext uri="{BB962C8B-B14F-4D97-AF65-F5344CB8AC3E}">
        <p14:creationId xmlns:p14="http://schemas.microsoft.com/office/powerpoint/2010/main" val="4198122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556593-C9AA-A910-788D-BE61CBCABA67}"/>
              </a:ext>
            </a:extLst>
          </p:cNvPr>
          <p:cNvSpPr>
            <a:spLocks noGrp="1"/>
          </p:cNvSpPr>
          <p:nvPr>
            <p:ph idx="1"/>
          </p:nvPr>
        </p:nvSpPr>
        <p:spPr>
          <a:xfrm>
            <a:off x="838200" y="772159"/>
            <a:ext cx="10515600" cy="5394961"/>
          </a:xfrm>
        </p:spPr>
        <p:txBody>
          <a:bodyPr/>
          <a:lstStyle/>
          <a:p>
            <a:pPr marL="0" indent="0">
              <a:buNone/>
            </a:pPr>
            <a:endParaRPr lang="en-GB" sz="3200" i="1" dirty="0">
              <a:solidFill>
                <a:schemeClr val="bg1"/>
              </a:solidFill>
              <a:latin typeface="Verdana" panose="020B0604030504040204" pitchFamily="34" charset="0"/>
              <a:ea typeface="Verdana" panose="020B0604030504040204" pitchFamily="34" charset="0"/>
            </a:endParaRPr>
          </a:p>
          <a:p>
            <a:pPr marL="0" indent="0">
              <a:buNone/>
            </a:pPr>
            <a:endParaRPr lang="en-GB" sz="3200" i="1" dirty="0">
              <a:solidFill>
                <a:schemeClr val="bg1"/>
              </a:solidFill>
              <a:latin typeface="Verdana" panose="020B0604030504040204" pitchFamily="34" charset="0"/>
              <a:ea typeface="Verdana" panose="020B0604030504040204" pitchFamily="34" charset="0"/>
            </a:endParaRPr>
          </a:p>
          <a:p>
            <a:pPr marL="0" indent="0">
              <a:buNone/>
            </a:pPr>
            <a:endParaRPr lang="en-GB" sz="3200" i="1" dirty="0">
              <a:solidFill>
                <a:schemeClr val="bg1"/>
              </a:solidFill>
              <a:latin typeface="Verdana" panose="020B0604030504040204" pitchFamily="34" charset="0"/>
              <a:ea typeface="Verdana" panose="020B0604030504040204" pitchFamily="34" charset="0"/>
            </a:endParaRPr>
          </a:p>
          <a:p>
            <a:pPr marL="0" indent="0">
              <a:buNone/>
            </a:pPr>
            <a:endParaRPr lang="en-GB" sz="3200" i="1" dirty="0">
              <a:solidFill>
                <a:schemeClr val="bg1"/>
              </a:solidFill>
              <a:latin typeface="Verdana" panose="020B0604030504040204" pitchFamily="34" charset="0"/>
              <a:ea typeface="Verdana" panose="020B0604030504040204" pitchFamily="34" charset="0"/>
            </a:endParaRPr>
          </a:p>
          <a:p>
            <a:pPr marL="0" indent="0">
              <a:buNone/>
            </a:pPr>
            <a:r>
              <a:rPr lang="en-GB" sz="3200" i="1" dirty="0">
                <a:solidFill>
                  <a:schemeClr val="bg1"/>
                </a:solidFill>
                <a:latin typeface="Verdana" panose="020B0604030504040204" pitchFamily="34" charset="0"/>
                <a:ea typeface="Verdana" panose="020B0604030504040204" pitchFamily="34" charset="0"/>
              </a:rPr>
              <a:t>“Hopefully we may have some clarity by then!!!”</a:t>
            </a:r>
            <a:endParaRPr lang="en-GB" sz="3200" dirty="0">
              <a:solidFill>
                <a:schemeClr val="bg1"/>
              </a:solidFill>
              <a:latin typeface="Verdana" panose="020B0604030504040204" pitchFamily="34" charset="0"/>
              <a:ea typeface="Verdana" panose="020B0604030504040204" pitchFamily="34" charset="0"/>
            </a:endParaRPr>
          </a:p>
          <a:p>
            <a:endParaRPr lang="en-GB" dirty="0">
              <a:solidFill>
                <a:schemeClr val="bg1"/>
              </a:solidFill>
            </a:endParaRPr>
          </a:p>
        </p:txBody>
      </p:sp>
    </p:spTree>
    <p:extLst>
      <p:ext uri="{BB962C8B-B14F-4D97-AF65-F5344CB8AC3E}">
        <p14:creationId xmlns:p14="http://schemas.microsoft.com/office/powerpoint/2010/main" val="975929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0F966C-3854-ED33-8D0B-B70D35A3F7D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Verdana" panose="020B0604030504040204" pitchFamily="34" charset="0"/>
            </a:endParaRPr>
          </a:p>
        </p:txBody>
      </p:sp>
      <p:pic>
        <p:nvPicPr>
          <p:cNvPr id="5" name="Picture 4" descr="The image shows a city street with a large, blue and white bus, numbered 2692, parked at a stop sign.&#10;&#10;AI-generated content may be incorrect.">
            <a:extLst>
              <a:ext uri="{FF2B5EF4-FFF2-40B4-BE49-F238E27FC236}">
                <a16:creationId xmlns:a16="http://schemas.microsoft.com/office/drawing/2014/main" id="{55B861CE-7C3C-1069-6578-E1284A11CDAC}"/>
              </a:ext>
            </a:extLst>
          </p:cNvPr>
          <p:cNvPicPr>
            <a:picLocks noChangeAspect="1"/>
          </p:cNvPicPr>
          <p:nvPr/>
        </p:nvPicPr>
        <p:blipFill>
          <a:blip r:embed="rId2"/>
          <a:srcRect t="9469" b="5960"/>
          <a:stretch>
            <a:fillRect/>
          </a:stretch>
        </p:blipFill>
        <p:spPr>
          <a:xfrm>
            <a:off x="20" y="1282"/>
            <a:ext cx="12191980" cy="6856718"/>
          </a:xfrm>
          <a:prstGeom prst="rect">
            <a:avLst/>
          </a:prstGeom>
        </p:spPr>
      </p:pic>
    </p:spTree>
    <p:extLst>
      <p:ext uri="{BB962C8B-B14F-4D97-AF65-F5344CB8AC3E}">
        <p14:creationId xmlns:p14="http://schemas.microsoft.com/office/powerpoint/2010/main" val="1379721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D3D628-8FD2-1BBC-4206-883BF6E0BBB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5E1AD4B-6CCB-D155-D670-77C3233F76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Verdana" panose="020B0604030504040204" pitchFamily="34" charset="0"/>
            </a:endParaRPr>
          </a:p>
        </p:txBody>
      </p:sp>
      <p:pic>
        <p:nvPicPr>
          <p:cNvPr id="5" name="Picture 4" descr="The image shows a city street with a large, blue and white bus, numbered 2692, parked at a stop sign.&#10;&#10;AI-generated content may be incorrect.">
            <a:extLst>
              <a:ext uri="{FF2B5EF4-FFF2-40B4-BE49-F238E27FC236}">
                <a16:creationId xmlns:a16="http://schemas.microsoft.com/office/drawing/2014/main" id="{A07FC98E-2B79-66CA-0735-15A2B7EA34AF}"/>
              </a:ext>
            </a:extLst>
          </p:cNvPr>
          <p:cNvPicPr>
            <a:picLocks noChangeAspect="1"/>
          </p:cNvPicPr>
          <p:nvPr/>
        </p:nvPicPr>
        <p:blipFill>
          <a:blip r:embed="rId2">
            <a:alphaModFix amt="17000"/>
          </a:blip>
          <a:srcRect t="9469" b="5960"/>
          <a:stretch>
            <a:fillRect/>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54E9F12A-D045-894D-4A34-680A5EC19F9B}"/>
              </a:ext>
            </a:extLst>
          </p:cNvPr>
          <p:cNvSpPr txBox="1"/>
          <p:nvPr/>
        </p:nvSpPr>
        <p:spPr>
          <a:xfrm>
            <a:off x="1649729" y="928315"/>
            <a:ext cx="8892541" cy="5001369"/>
          </a:xfrm>
          <a:prstGeom prst="rect">
            <a:avLst/>
          </a:prstGeom>
          <a:noFill/>
        </p:spPr>
        <p:txBody>
          <a:bodyPr wrap="square" rtlCol="0">
            <a:spAutoFit/>
          </a:bodyPr>
          <a:lstStyle/>
          <a:p>
            <a:pPr>
              <a:spcBef>
                <a:spcPts val="600"/>
              </a:spcBef>
              <a:spcAft>
                <a:spcPts val="600"/>
              </a:spcAft>
            </a:pPr>
            <a:r>
              <a:rPr lang="en-GB" sz="2400" b="1" i="1" dirty="0">
                <a:latin typeface="Lucida Sans" panose="020B0602030504020204" pitchFamily="34" charset="0"/>
              </a:rPr>
              <a:t>I know why the caged bird sings, ah me,</a:t>
            </a:r>
            <a:endParaRPr lang="en-GB" sz="2400" b="1" dirty="0">
              <a:latin typeface="Lucida Sans" panose="020B0602030504020204" pitchFamily="34" charset="0"/>
            </a:endParaRPr>
          </a:p>
          <a:p>
            <a:pPr>
              <a:spcBef>
                <a:spcPts val="600"/>
              </a:spcBef>
              <a:spcAft>
                <a:spcPts val="600"/>
              </a:spcAft>
            </a:pPr>
            <a:r>
              <a:rPr lang="en-GB" sz="2400" b="1" i="1" dirty="0">
                <a:latin typeface="Lucida Sans" panose="020B0602030504020204" pitchFamily="34" charset="0"/>
              </a:rPr>
              <a:t>When his wing is bruised and his bosom sore, </a:t>
            </a:r>
            <a:endParaRPr lang="en-GB" sz="2400" b="1" dirty="0">
              <a:latin typeface="Lucida Sans" panose="020B0602030504020204" pitchFamily="34" charset="0"/>
            </a:endParaRPr>
          </a:p>
          <a:p>
            <a:pPr>
              <a:spcBef>
                <a:spcPts val="600"/>
              </a:spcBef>
              <a:spcAft>
                <a:spcPts val="600"/>
              </a:spcAft>
            </a:pPr>
            <a:r>
              <a:rPr lang="en-GB" sz="2400" b="1" i="1" dirty="0">
                <a:latin typeface="Lucida Sans" panose="020B0602030504020204" pitchFamily="34" charset="0"/>
              </a:rPr>
              <a:t>When he beats his bars and he would be free;</a:t>
            </a:r>
            <a:endParaRPr lang="en-GB" sz="2400" b="1" dirty="0">
              <a:latin typeface="Lucida Sans" panose="020B0602030504020204" pitchFamily="34" charset="0"/>
            </a:endParaRPr>
          </a:p>
          <a:p>
            <a:pPr>
              <a:spcBef>
                <a:spcPts val="600"/>
              </a:spcBef>
              <a:spcAft>
                <a:spcPts val="600"/>
              </a:spcAft>
            </a:pPr>
            <a:r>
              <a:rPr lang="en-GB" sz="2400" b="1" i="1" dirty="0">
                <a:latin typeface="Lucida Sans" panose="020B0602030504020204" pitchFamily="34" charset="0"/>
              </a:rPr>
              <a:t>It is not a carol of joy or glee,</a:t>
            </a:r>
            <a:endParaRPr lang="en-GB" sz="2400" b="1" dirty="0">
              <a:latin typeface="Lucida Sans" panose="020B0602030504020204" pitchFamily="34" charset="0"/>
            </a:endParaRPr>
          </a:p>
          <a:p>
            <a:pPr>
              <a:spcBef>
                <a:spcPts val="600"/>
              </a:spcBef>
              <a:spcAft>
                <a:spcPts val="600"/>
              </a:spcAft>
            </a:pPr>
            <a:r>
              <a:rPr lang="en-GB" sz="2400" b="1" i="1" dirty="0">
                <a:latin typeface="Lucida Sans" panose="020B0602030504020204" pitchFamily="34" charset="0"/>
              </a:rPr>
              <a:t>But a prayer that he sends from his heart’s deep core,</a:t>
            </a:r>
            <a:endParaRPr lang="en-GB" sz="2400" b="1" dirty="0">
              <a:latin typeface="Lucida Sans" panose="020B0602030504020204" pitchFamily="34" charset="0"/>
            </a:endParaRPr>
          </a:p>
          <a:p>
            <a:pPr>
              <a:spcBef>
                <a:spcPts val="600"/>
              </a:spcBef>
              <a:spcAft>
                <a:spcPts val="600"/>
              </a:spcAft>
            </a:pPr>
            <a:r>
              <a:rPr lang="en-GB" sz="2400" b="1" i="1" dirty="0">
                <a:latin typeface="Lucida Sans" panose="020B0602030504020204" pitchFamily="34" charset="0"/>
              </a:rPr>
              <a:t>But a plea, that upward to Heaven he flings –</a:t>
            </a:r>
            <a:endParaRPr lang="en-GB" sz="2400" b="1" dirty="0">
              <a:latin typeface="Lucida Sans" panose="020B0602030504020204" pitchFamily="34" charset="0"/>
            </a:endParaRPr>
          </a:p>
          <a:p>
            <a:pPr>
              <a:spcBef>
                <a:spcPts val="600"/>
              </a:spcBef>
              <a:spcAft>
                <a:spcPts val="600"/>
              </a:spcAft>
            </a:pPr>
            <a:r>
              <a:rPr lang="en-GB" sz="2400" b="1" i="1" dirty="0">
                <a:latin typeface="Lucida Sans" panose="020B0602030504020204" pitchFamily="34" charset="0"/>
              </a:rPr>
              <a:t>I know why the caged bird sings!</a:t>
            </a:r>
          </a:p>
          <a:p>
            <a:pPr>
              <a:spcBef>
                <a:spcPts val="600"/>
              </a:spcBef>
              <a:spcAft>
                <a:spcPts val="600"/>
              </a:spcAft>
            </a:pPr>
            <a:endParaRPr lang="en-GB" sz="2400" i="1" dirty="0">
              <a:latin typeface="Lucida Sans" panose="020B0602030504020204" pitchFamily="34" charset="0"/>
            </a:endParaRPr>
          </a:p>
          <a:p>
            <a:pPr>
              <a:spcBef>
                <a:spcPts val="600"/>
              </a:spcBef>
              <a:spcAft>
                <a:spcPts val="600"/>
              </a:spcAft>
            </a:pPr>
            <a:r>
              <a:rPr lang="en-GB" sz="2400" i="1" dirty="0">
                <a:latin typeface="Lucida Sans" panose="020B0602030504020204" pitchFamily="34" charset="0"/>
              </a:rPr>
              <a:t>From Sympathy, Paul Laurence Dunbar (1872-1906)</a:t>
            </a:r>
            <a:endParaRPr lang="en-GB" sz="2400" dirty="0">
              <a:latin typeface="Lucida Sans" panose="020B0602030504020204" pitchFamily="34" charset="0"/>
            </a:endParaRPr>
          </a:p>
          <a:p>
            <a:endParaRPr lang="en-GB" dirty="0">
              <a:latin typeface="Verdana" panose="020B0604030504040204" pitchFamily="34" charset="0"/>
            </a:endParaRPr>
          </a:p>
        </p:txBody>
      </p:sp>
    </p:spTree>
    <p:extLst>
      <p:ext uri="{BB962C8B-B14F-4D97-AF65-F5344CB8AC3E}">
        <p14:creationId xmlns:p14="http://schemas.microsoft.com/office/powerpoint/2010/main" val="1600164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B8643CF1-F7FF-E8D4-D699-17B840D0CB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89B13F-71F3-6949-7952-15AC34205B65}"/>
              </a:ext>
            </a:extLst>
          </p:cNvPr>
          <p:cNvSpPr>
            <a:spLocks noGrp="1"/>
          </p:cNvSpPr>
          <p:nvPr>
            <p:ph idx="1"/>
          </p:nvPr>
        </p:nvSpPr>
        <p:spPr>
          <a:xfrm>
            <a:off x="838199" y="1268263"/>
            <a:ext cx="10515600" cy="4778469"/>
          </a:xfrm>
        </p:spPr>
        <p:txBody>
          <a:bodyPr>
            <a:normAutofit/>
          </a:bodyPr>
          <a:lstStyle/>
          <a:p>
            <a:pPr algn="just"/>
            <a:r>
              <a:rPr lang="en-GB" i="1" dirty="0">
                <a:solidFill>
                  <a:schemeClr val="bg1"/>
                </a:solidFill>
                <a:latin typeface="Verdana" panose="020B0604030504040204" pitchFamily="34" charset="0"/>
                <a:ea typeface="Verdana" panose="020B0604030504040204" pitchFamily="34" charset="0"/>
              </a:rPr>
              <a:t>HL v United Kingdom </a:t>
            </a:r>
            <a:r>
              <a:rPr lang="en-GB" dirty="0">
                <a:solidFill>
                  <a:schemeClr val="bg1"/>
                </a:solidFill>
                <a:latin typeface="Verdana" panose="020B0604030504040204" pitchFamily="34" charset="0"/>
                <a:ea typeface="Verdana" panose="020B0604030504040204" pitchFamily="34" charset="0"/>
              </a:rPr>
              <a:t>45508/99 [2004] ECHR 471</a:t>
            </a:r>
          </a:p>
          <a:p>
            <a:pPr marL="0" indent="0" algn="just">
              <a:buNone/>
            </a:pPr>
            <a:endParaRPr lang="en-GB" dirty="0">
              <a:solidFill>
                <a:schemeClr val="bg1"/>
              </a:solidFill>
              <a:latin typeface="Verdana" panose="020B0604030504040204" pitchFamily="34" charset="0"/>
              <a:ea typeface="Verdana" panose="020B0604030504040204" pitchFamily="34" charset="0"/>
            </a:endParaRPr>
          </a:p>
          <a:p>
            <a:pPr algn="just"/>
            <a:r>
              <a:rPr lang="en-GB" i="1" dirty="0">
                <a:solidFill>
                  <a:schemeClr val="bg1"/>
                </a:solidFill>
                <a:latin typeface="Verdana" panose="020B0604030504040204" pitchFamily="34" charset="0"/>
                <a:ea typeface="Verdana" panose="020B0604030504040204" pitchFamily="34" charset="0"/>
              </a:rPr>
              <a:t>Surrey County Council v P; Cheshire West and Chester Council v </a:t>
            </a:r>
            <a:r>
              <a:rPr lang="en-GB" dirty="0">
                <a:solidFill>
                  <a:schemeClr val="bg1"/>
                </a:solidFill>
                <a:latin typeface="Verdana" panose="020B0604030504040204" pitchFamily="34" charset="0"/>
                <a:ea typeface="Verdana" panose="020B0604030504040204" pitchFamily="34" charset="0"/>
              </a:rPr>
              <a:t>P [2014] UKSC 19</a:t>
            </a:r>
          </a:p>
          <a:p>
            <a:pPr marL="0" indent="0" algn="just">
              <a:buNone/>
            </a:pPr>
            <a:endParaRPr lang="en-GB" dirty="0">
              <a:solidFill>
                <a:schemeClr val="bg1"/>
              </a:solidFill>
              <a:latin typeface="Verdana" panose="020B0604030504040204" pitchFamily="34" charset="0"/>
              <a:ea typeface="Verdana" panose="020B0604030504040204" pitchFamily="34" charset="0"/>
            </a:endParaRPr>
          </a:p>
          <a:p>
            <a:pPr algn="just"/>
            <a:r>
              <a:rPr lang="en-GB" i="1" dirty="0">
                <a:solidFill>
                  <a:schemeClr val="bg1"/>
                </a:solidFill>
                <a:latin typeface="Verdana" panose="020B0604030504040204" pitchFamily="34" charset="0"/>
                <a:ea typeface="Verdana" panose="020B0604030504040204" pitchFamily="34" charset="0"/>
              </a:rPr>
              <a:t>A Reference by the Attorney General for Northern Ireland of a devolution issue under paragraph 34 of Schedule 10 to the Northern Ireland Act 1998</a:t>
            </a:r>
          </a:p>
          <a:p>
            <a:pPr marL="0" indent="0" algn="just">
              <a:buNone/>
            </a:pPr>
            <a:endParaRPr lang="en-GB" dirty="0">
              <a:solidFill>
                <a:schemeClr val="bg1"/>
              </a:solidFill>
              <a:latin typeface="Verdana" panose="020B0604030504040204" pitchFamily="34" charset="0"/>
              <a:ea typeface="Verdana" panose="020B0604030504040204" pitchFamily="34" charset="0"/>
            </a:endParaRPr>
          </a:p>
          <a:p>
            <a:pPr algn="just"/>
            <a:r>
              <a:rPr lang="en-GB" dirty="0">
                <a:solidFill>
                  <a:schemeClr val="bg1"/>
                </a:solidFill>
                <a:latin typeface="Verdana" panose="020B0604030504040204" pitchFamily="34" charset="0"/>
                <a:ea typeface="Verdana" panose="020B0604030504040204" pitchFamily="34" charset="0"/>
              </a:rPr>
              <a:t>The future</a:t>
            </a:r>
          </a:p>
        </p:txBody>
      </p:sp>
      <p:grpSp>
        <p:nvGrpSpPr>
          <p:cNvPr id="4" name="Group 3">
            <a:extLst>
              <a:ext uri="{FF2B5EF4-FFF2-40B4-BE49-F238E27FC236}">
                <a16:creationId xmlns:a16="http://schemas.microsoft.com/office/drawing/2014/main" id="{83483D13-29DD-0570-97D7-79E1DA48B0A9}"/>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C1CCF8A4-4543-8DBA-769C-7F0D9F8F91AF}"/>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287E6D81-4638-E22D-5470-88B82BF285EB}"/>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C6B1FF1C-4748-028C-3EBB-B4AA38CD7CFD}"/>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01E2EE68-DAFF-2342-24DD-7E7E5139DDD1}"/>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2E90CD14-E0AA-8C30-94E5-AFE1B0FA2FE6}"/>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7A727D33-8340-A284-39E2-6E6189ABB319}"/>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2667850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C30A-EA90-7FBF-6DD5-46EE56A6DA37}"/>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The </a:t>
            </a:r>
            <a:r>
              <a:rPr lang="en-GB" dirty="0" err="1">
                <a:solidFill>
                  <a:schemeClr val="bg1"/>
                </a:solidFill>
                <a:latin typeface="Verdana" panose="020B0604030504040204" pitchFamily="34" charset="0"/>
                <a:ea typeface="Verdana" panose="020B0604030504040204" pitchFamily="34" charset="0"/>
              </a:rPr>
              <a:t>Bournewood</a:t>
            </a:r>
            <a:r>
              <a:rPr lang="en-GB" dirty="0">
                <a:solidFill>
                  <a:schemeClr val="bg1"/>
                </a:solidFill>
                <a:latin typeface="Verdana" panose="020B0604030504040204" pitchFamily="34" charset="0"/>
                <a:ea typeface="Verdana" panose="020B0604030504040204" pitchFamily="34" charset="0"/>
              </a:rPr>
              <a:t> Gap</a:t>
            </a:r>
          </a:p>
        </p:txBody>
      </p:sp>
      <p:sp>
        <p:nvSpPr>
          <p:cNvPr id="3" name="Content Placeholder 2">
            <a:extLst>
              <a:ext uri="{FF2B5EF4-FFF2-40B4-BE49-F238E27FC236}">
                <a16:creationId xmlns:a16="http://schemas.microsoft.com/office/drawing/2014/main" id="{A92885F2-60B3-038B-3CB3-242809BB81E8}"/>
              </a:ext>
            </a:extLst>
          </p:cNvPr>
          <p:cNvSpPr>
            <a:spLocks noGrp="1"/>
          </p:cNvSpPr>
          <p:nvPr>
            <p:ph idx="1"/>
          </p:nvPr>
        </p:nvSpPr>
        <p:spPr/>
        <p:txBody>
          <a:bodyPr>
            <a:normAutofit/>
          </a:bodyPr>
          <a:lstStyle/>
          <a:p>
            <a:pPr marL="0" indent="0">
              <a:lnSpc>
                <a:spcPct val="150000"/>
              </a:lnSpc>
              <a:spcAft>
                <a:spcPts val="600"/>
              </a:spcAft>
              <a:buNone/>
            </a:pPr>
            <a:r>
              <a:rPr lang="en-GB" sz="2400" i="1" dirty="0">
                <a:solidFill>
                  <a:schemeClr val="bg1"/>
                </a:solidFill>
                <a:latin typeface="Verdana" panose="020B0604030504040204" pitchFamily="34" charset="0"/>
                <a:ea typeface="Verdana" panose="020B0604030504040204" pitchFamily="34" charset="0"/>
              </a:rPr>
              <a:t>“the starting-point must be the concrete situation of the individual concerned and account must be taken of a whole range of factors arising in a particular case such as the type, duration, effects and manner of implementation of the measure in question. The distinction between a deprivation of, and a restriction upon, liberty is merely one of degree or intensity and not one of nature or substance.”</a:t>
            </a:r>
            <a:endParaRPr lang="en-GB" sz="2400" dirty="0">
              <a:solidFill>
                <a:schemeClr val="bg1"/>
              </a:solidFill>
              <a:latin typeface="Verdana" panose="020B0604030504040204" pitchFamily="34" charset="0"/>
              <a:ea typeface="Verdana" panose="020B0604030504040204" pitchFamily="34" charset="0"/>
            </a:endParaRPr>
          </a:p>
          <a:p>
            <a:endParaRPr lang="en-GB" dirty="0"/>
          </a:p>
        </p:txBody>
      </p:sp>
      <p:grpSp>
        <p:nvGrpSpPr>
          <p:cNvPr id="4" name="Group 3">
            <a:extLst>
              <a:ext uri="{FF2B5EF4-FFF2-40B4-BE49-F238E27FC236}">
                <a16:creationId xmlns:a16="http://schemas.microsoft.com/office/drawing/2014/main" id="{027B5283-376E-6DFF-7A93-5746DBB9EDE6}"/>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F497F3B1-D821-87F2-55D1-5E6988F45965}"/>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DBEE0C79-E665-454E-4DEC-53E3A3BE2117}"/>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02964D09-D391-8B43-8A2F-87D2946B4D81}"/>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F7B1533E-8D93-2401-7460-75E434DCC181}"/>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00671D0A-511F-F30F-53A4-3193C0AD5807}"/>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DAC349A6-8154-0D5F-5992-020CF14A1C54}"/>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640290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6AF7AB37-DC73-7E11-3A0F-925D040C7B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97BB33-A8D6-8CDE-667F-02D31A6E9829}"/>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The </a:t>
            </a:r>
            <a:r>
              <a:rPr lang="en-GB" dirty="0" err="1">
                <a:solidFill>
                  <a:schemeClr val="bg1"/>
                </a:solidFill>
                <a:latin typeface="Verdana" panose="020B0604030504040204" pitchFamily="34" charset="0"/>
                <a:ea typeface="Verdana" panose="020B0604030504040204" pitchFamily="34" charset="0"/>
              </a:rPr>
              <a:t>Bournewood</a:t>
            </a:r>
            <a:r>
              <a:rPr lang="en-GB" dirty="0">
                <a:solidFill>
                  <a:schemeClr val="bg1"/>
                </a:solidFill>
                <a:latin typeface="Verdana" panose="020B0604030504040204" pitchFamily="34" charset="0"/>
                <a:ea typeface="Verdana" panose="020B0604030504040204" pitchFamily="34" charset="0"/>
              </a:rPr>
              <a:t> Gap</a:t>
            </a:r>
          </a:p>
        </p:txBody>
      </p:sp>
      <p:sp>
        <p:nvSpPr>
          <p:cNvPr id="3" name="Content Placeholder 2">
            <a:extLst>
              <a:ext uri="{FF2B5EF4-FFF2-40B4-BE49-F238E27FC236}">
                <a16:creationId xmlns:a16="http://schemas.microsoft.com/office/drawing/2014/main" id="{AA401979-47E7-62F1-EE1D-FEB588E1D73A}"/>
              </a:ext>
            </a:extLst>
          </p:cNvPr>
          <p:cNvSpPr>
            <a:spLocks noGrp="1"/>
          </p:cNvSpPr>
          <p:nvPr>
            <p:ph idx="1"/>
          </p:nvPr>
        </p:nvSpPr>
        <p:spPr>
          <a:xfrm>
            <a:off x="838200" y="2005781"/>
            <a:ext cx="10515600" cy="4171182"/>
          </a:xfrm>
        </p:spPr>
        <p:txBody>
          <a:bodyPr>
            <a:normAutofit/>
          </a:bodyPr>
          <a:lstStyle/>
          <a:p>
            <a:pPr marL="0" indent="0" algn="just">
              <a:lnSpc>
                <a:spcPct val="150000"/>
              </a:lnSpc>
              <a:buNone/>
            </a:pPr>
            <a:r>
              <a:rPr lang="en-GB" sz="2400" i="1" dirty="0">
                <a:solidFill>
                  <a:schemeClr val="bg1"/>
                </a:solidFill>
                <a:latin typeface="Verdana" panose="020B0604030504040204" pitchFamily="34" charset="0"/>
                <a:ea typeface="Verdana" panose="020B0604030504040204" pitchFamily="34" charset="0"/>
              </a:rPr>
              <a:t>“… key factor in the present case to be that the health care professionals treating and managing the applicant exercised complete and effective control over his care and movements… the concrete situation was that the applicant was under continuous supervision and control and was not free to leave.”</a:t>
            </a:r>
            <a:endParaRPr lang="en-GB" sz="2400" dirty="0">
              <a:solidFill>
                <a:schemeClr val="bg1"/>
              </a:solidFill>
              <a:latin typeface="Verdana" panose="020B0604030504040204" pitchFamily="34" charset="0"/>
              <a:ea typeface="Verdana" panose="020B0604030504040204" pitchFamily="34" charset="0"/>
            </a:endParaRPr>
          </a:p>
          <a:p>
            <a:endParaRPr lang="en-GB" dirty="0"/>
          </a:p>
        </p:txBody>
      </p:sp>
      <p:grpSp>
        <p:nvGrpSpPr>
          <p:cNvPr id="4" name="Group 3">
            <a:extLst>
              <a:ext uri="{FF2B5EF4-FFF2-40B4-BE49-F238E27FC236}">
                <a16:creationId xmlns:a16="http://schemas.microsoft.com/office/drawing/2014/main" id="{774399F2-4740-5206-7286-F9AE620FC5EA}"/>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DE84DB48-107C-6B73-E0D3-2B9F77E869B1}"/>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0E7F181C-B538-6994-8FCF-B4B6A6339C1B}"/>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82F39882-297D-957B-BE1F-571CA2A4FDF2}"/>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61DA4079-FF80-D1D3-E59D-62187381683A}"/>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559718B9-5FF6-8FA3-64A6-62F911C44149}"/>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2648527E-8BE5-FC70-2EEC-FF14EA5C5DCB}"/>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40786662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BFC4C803-749C-A274-BFA1-3307CBF71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405635-28B9-2EDB-B46C-744C9416999C}"/>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The </a:t>
            </a:r>
            <a:r>
              <a:rPr lang="en-GB" dirty="0" err="1">
                <a:solidFill>
                  <a:schemeClr val="bg1"/>
                </a:solidFill>
                <a:latin typeface="Verdana" panose="020B0604030504040204" pitchFamily="34" charset="0"/>
                <a:ea typeface="Verdana" panose="020B0604030504040204" pitchFamily="34" charset="0"/>
              </a:rPr>
              <a:t>Bournewood</a:t>
            </a:r>
            <a:r>
              <a:rPr lang="en-GB" dirty="0">
                <a:solidFill>
                  <a:schemeClr val="bg1"/>
                </a:solidFill>
                <a:latin typeface="Verdana" panose="020B0604030504040204" pitchFamily="34" charset="0"/>
                <a:ea typeface="Verdana" panose="020B0604030504040204" pitchFamily="34" charset="0"/>
              </a:rPr>
              <a:t> Gap</a:t>
            </a:r>
          </a:p>
        </p:txBody>
      </p:sp>
      <p:sp>
        <p:nvSpPr>
          <p:cNvPr id="3" name="Content Placeholder 2">
            <a:extLst>
              <a:ext uri="{FF2B5EF4-FFF2-40B4-BE49-F238E27FC236}">
                <a16:creationId xmlns:a16="http://schemas.microsoft.com/office/drawing/2014/main" id="{5A99A9FF-8CD6-76DE-DE8C-0397B7A84890}"/>
              </a:ext>
            </a:extLst>
          </p:cNvPr>
          <p:cNvSpPr>
            <a:spLocks noGrp="1"/>
          </p:cNvSpPr>
          <p:nvPr>
            <p:ph idx="1"/>
          </p:nvPr>
        </p:nvSpPr>
        <p:spPr>
          <a:xfrm>
            <a:off x="838200" y="2437231"/>
            <a:ext cx="10515600" cy="3817221"/>
          </a:xfrm>
        </p:spPr>
        <p:txBody>
          <a:bodyPr>
            <a:normAutofit/>
          </a:bodyPr>
          <a:lstStyle/>
          <a:p>
            <a:pPr marL="0" indent="0">
              <a:lnSpc>
                <a:spcPct val="150000"/>
              </a:lnSpc>
              <a:spcAft>
                <a:spcPts val="600"/>
              </a:spcAft>
              <a:buNone/>
            </a:pPr>
            <a:r>
              <a:rPr lang="en-GB" sz="2400" i="1" dirty="0">
                <a:solidFill>
                  <a:schemeClr val="bg1"/>
                </a:solidFill>
                <a:latin typeface="Verdana" panose="020B0604030504040204" pitchFamily="34" charset="0"/>
                <a:ea typeface="Verdana" panose="020B0604030504040204" pitchFamily="34" charset="0"/>
              </a:rPr>
              <a:t>“… not suggested that the relevant health care professionals acted other than in good faith, responsibly and in what they considered to be his best interests ...”</a:t>
            </a:r>
            <a:endParaRPr lang="en-GB" sz="2400" dirty="0">
              <a:solidFill>
                <a:schemeClr val="bg1"/>
              </a:solidFill>
              <a:latin typeface="Verdana" panose="020B0604030504040204" pitchFamily="34" charset="0"/>
              <a:ea typeface="Verdana" panose="020B0604030504040204" pitchFamily="34" charset="0"/>
            </a:endParaRPr>
          </a:p>
          <a:p>
            <a:endParaRPr lang="en-GB" dirty="0"/>
          </a:p>
        </p:txBody>
      </p:sp>
      <p:grpSp>
        <p:nvGrpSpPr>
          <p:cNvPr id="4" name="Group 3">
            <a:extLst>
              <a:ext uri="{FF2B5EF4-FFF2-40B4-BE49-F238E27FC236}">
                <a16:creationId xmlns:a16="http://schemas.microsoft.com/office/drawing/2014/main" id="{D48AD388-8785-405A-C5A9-30A875F94E8E}"/>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97F5CC42-AF10-3604-32E6-5D0C480D0398}"/>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9D1F424C-2C0F-9E10-3601-E3CF966C2624}"/>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35ADE5D9-1DCA-B80B-41B9-0D768BB5522C}"/>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08C23016-129E-DD30-F745-6DE0ED3BDEF2}"/>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8AD88698-0A9D-7FC0-287D-E24935CF6C26}"/>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030B9FDC-C979-049A-000A-2D5D9AEFBA8D}"/>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707490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BE35C3D7-C694-6176-7D5A-3FE13EBA8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DBA3A-FB5D-0765-8F7C-241F09904A91}"/>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Deprivation of Liberty Safeguards</a:t>
            </a:r>
          </a:p>
        </p:txBody>
      </p:sp>
      <p:sp>
        <p:nvSpPr>
          <p:cNvPr id="3" name="Content Placeholder 2">
            <a:extLst>
              <a:ext uri="{FF2B5EF4-FFF2-40B4-BE49-F238E27FC236}">
                <a16:creationId xmlns:a16="http://schemas.microsoft.com/office/drawing/2014/main" id="{E18E5261-BD4D-7A04-C2E1-4FEC3074BBFF}"/>
              </a:ext>
            </a:extLst>
          </p:cNvPr>
          <p:cNvSpPr>
            <a:spLocks noGrp="1"/>
          </p:cNvSpPr>
          <p:nvPr>
            <p:ph idx="1"/>
          </p:nvPr>
        </p:nvSpPr>
        <p:spPr>
          <a:xfrm>
            <a:off x="838200" y="2084439"/>
            <a:ext cx="10515600" cy="4092524"/>
          </a:xfrm>
        </p:spPr>
        <p:txBody>
          <a:bodyPr>
            <a:normAutofit/>
          </a:bodyPr>
          <a:lstStyle/>
          <a:p>
            <a:pPr>
              <a:lnSpc>
                <a:spcPct val="150000"/>
              </a:lnSpc>
            </a:pPr>
            <a:r>
              <a:rPr lang="en-GB" sz="2400" dirty="0">
                <a:solidFill>
                  <a:schemeClr val="bg1"/>
                </a:solidFill>
                <a:latin typeface="Verdana" panose="020B0604030504040204" pitchFamily="34" charset="0"/>
                <a:ea typeface="Verdana" panose="020B0604030504040204" pitchFamily="34" charset="0"/>
              </a:rPr>
              <a:t>Department of Health estimated 21,000 applications in the first year, falling to 5,000 annually.</a:t>
            </a:r>
          </a:p>
          <a:p>
            <a:pPr>
              <a:lnSpc>
                <a:spcPct val="150000"/>
              </a:lnSpc>
            </a:pPr>
            <a:endParaRPr lang="en-GB" sz="2400" dirty="0">
              <a:solidFill>
                <a:schemeClr val="bg1"/>
              </a:solidFill>
              <a:latin typeface="Verdana" panose="020B0604030504040204" pitchFamily="34" charset="0"/>
              <a:ea typeface="Verdana" panose="020B0604030504040204" pitchFamily="34" charset="0"/>
            </a:endParaRPr>
          </a:p>
          <a:p>
            <a:pPr>
              <a:lnSpc>
                <a:spcPct val="150000"/>
              </a:lnSpc>
            </a:pPr>
            <a:r>
              <a:rPr lang="en-GB" sz="2400" dirty="0">
                <a:solidFill>
                  <a:schemeClr val="bg1"/>
                </a:solidFill>
                <a:latin typeface="Verdana" panose="020B0604030504040204" pitchFamily="34" charset="0"/>
                <a:ea typeface="Verdana" panose="020B0604030504040204" pitchFamily="34" charset="0"/>
              </a:rPr>
              <a:t>7,000 applications annually but rose slowly, reaching 14,346 in 2013-14.</a:t>
            </a:r>
          </a:p>
          <a:p>
            <a:pPr marL="0" indent="0">
              <a:buNone/>
            </a:pPr>
            <a:endParaRPr lang="en-GB" dirty="0"/>
          </a:p>
        </p:txBody>
      </p:sp>
      <p:grpSp>
        <p:nvGrpSpPr>
          <p:cNvPr id="4" name="Group 3">
            <a:extLst>
              <a:ext uri="{FF2B5EF4-FFF2-40B4-BE49-F238E27FC236}">
                <a16:creationId xmlns:a16="http://schemas.microsoft.com/office/drawing/2014/main" id="{44A32131-45D6-3FFF-1809-A3DAB2E6EF6E}"/>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C03AE01B-BC9E-FAAD-9D85-E733FD7B46E3}"/>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11A00048-E882-E771-FEB3-4DD15E884968}"/>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B8014CD2-CBF4-4CD5-B904-21EC33ACB293}"/>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31FCA11C-0982-BF0E-69F9-1A13201F6206}"/>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F6AA5AA9-C006-4678-E824-DEC7EE5F7DA9}"/>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6E099077-2249-A5EF-8574-D3DF6EB9EAE7}"/>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26832221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39E9D06-8A38-7DAC-CE19-B72E3BF5E5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76A67-8BEA-8DB1-46B2-E9512168026C}"/>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Cheshire West</a:t>
            </a:r>
          </a:p>
        </p:txBody>
      </p:sp>
      <p:sp>
        <p:nvSpPr>
          <p:cNvPr id="3" name="Content Placeholder 2">
            <a:extLst>
              <a:ext uri="{FF2B5EF4-FFF2-40B4-BE49-F238E27FC236}">
                <a16:creationId xmlns:a16="http://schemas.microsoft.com/office/drawing/2014/main" id="{827DC8CF-75CD-5FB4-AD01-6251DA2CC1C3}"/>
              </a:ext>
            </a:extLst>
          </p:cNvPr>
          <p:cNvSpPr>
            <a:spLocks noGrp="1"/>
          </p:cNvSpPr>
          <p:nvPr>
            <p:ph idx="1"/>
          </p:nvPr>
        </p:nvSpPr>
        <p:spPr>
          <a:xfrm>
            <a:off x="836367" y="1690688"/>
            <a:ext cx="10515600" cy="4351338"/>
          </a:xfrm>
        </p:spPr>
        <p:txBody>
          <a:bodyPr>
            <a:noAutofit/>
          </a:bodyPr>
          <a:lstStyle/>
          <a:p>
            <a:pPr>
              <a:lnSpc>
                <a:spcPct val="150000"/>
              </a:lnSpc>
              <a:spcAft>
                <a:spcPts val="600"/>
              </a:spcAft>
            </a:pPr>
            <a:r>
              <a:rPr lang="en-GB" sz="2400" dirty="0">
                <a:solidFill>
                  <a:schemeClr val="bg1"/>
                </a:solidFill>
                <a:latin typeface="Verdana" panose="020B0604030504040204" pitchFamily="34" charset="0"/>
                <a:ea typeface="Verdana" panose="020B0604030504040204" pitchFamily="34" charset="0"/>
              </a:rPr>
              <a:t>The objective component of confinement in a particular restricted place for a not negligible length of time;</a:t>
            </a:r>
          </a:p>
          <a:p>
            <a:pPr marL="0" indent="0">
              <a:lnSpc>
                <a:spcPct val="100000"/>
              </a:lnSpc>
              <a:spcAft>
                <a:spcPts val="600"/>
              </a:spcAft>
              <a:buNone/>
            </a:pPr>
            <a:endParaRPr lang="en-GB" sz="2400" dirty="0">
              <a:solidFill>
                <a:schemeClr val="bg1"/>
              </a:solidFill>
              <a:latin typeface="Verdana" panose="020B0604030504040204" pitchFamily="34" charset="0"/>
              <a:ea typeface="Verdana" panose="020B0604030504040204" pitchFamily="34" charset="0"/>
            </a:endParaRPr>
          </a:p>
          <a:p>
            <a:pPr>
              <a:lnSpc>
                <a:spcPct val="150000"/>
              </a:lnSpc>
              <a:spcAft>
                <a:spcPts val="600"/>
              </a:spcAft>
            </a:pPr>
            <a:r>
              <a:rPr lang="en-GB" sz="2400" dirty="0">
                <a:solidFill>
                  <a:schemeClr val="bg1"/>
                </a:solidFill>
                <a:latin typeface="Verdana" panose="020B0604030504040204" pitchFamily="34" charset="0"/>
                <a:ea typeface="Verdana" panose="020B0604030504040204" pitchFamily="34" charset="0"/>
              </a:rPr>
              <a:t>The subjective component of lack of valid consent which was equated to a lack of capacity; and</a:t>
            </a:r>
          </a:p>
          <a:p>
            <a:pPr marL="0" indent="0">
              <a:lnSpc>
                <a:spcPct val="100000"/>
              </a:lnSpc>
              <a:spcAft>
                <a:spcPts val="600"/>
              </a:spcAft>
              <a:buNone/>
            </a:pPr>
            <a:endParaRPr lang="en-GB" sz="2400" dirty="0">
              <a:solidFill>
                <a:schemeClr val="bg1"/>
              </a:solidFill>
              <a:latin typeface="Verdana" panose="020B0604030504040204" pitchFamily="34" charset="0"/>
              <a:ea typeface="Verdana" panose="020B0604030504040204" pitchFamily="34" charset="0"/>
            </a:endParaRPr>
          </a:p>
          <a:p>
            <a:pPr>
              <a:lnSpc>
                <a:spcPct val="150000"/>
              </a:lnSpc>
              <a:spcAft>
                <a:spcPts val="600"/>
              </a:spcAft>
            </a:pPr>
            <a:r>
              <a:rPr lang="en-GB" sz="2400" dirty="0">
                <a:solidFill>
                  <a:schemeClr val="bg1"/>
                </a:solidFill>
                <a:latin typeface="Verdana" panose="020B0604030504040204" pitchFamily="34" charset="0"/>
                <a:ea typeface="Verdana" panose="020B0604030504040204" pitchFamily="34" charset="0"/>
              </a:rPr>
              <a:t>The attribution of responsibility to the state. </a:t>
            </a:r>
          </a:p>
        </p:txBody>
      </p:sp>
      <p:grpSp>
        <p:nvGrpSpPr>
          <p:cNvPr id="4" name="Group 3">
            <a:extLst>
              <a:ext uri="{FF2B5EF4-FFF2-40B4-BE49-F238E27FC236}">
                <a16:creationId xmlns:a16="http://schemas.microsoft.com/office/drawing/2014/main" id="{610A42FD-A5F8-D8EE-8F77-86F3465AA3ED}"/>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4E01A917-D676-9831-F84F-D88F11B6790B}"/>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D1613D03-2561-EF8D-D3CA-1C0F2823D28C}"/>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9AF1BEF8-3536-7628-22AA-9D681109942E}"/>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ADA79853-54FC-B2A0-2EFE-E0EB4D0498CC}"/>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8E9C5718-CD55-6CB2-61B6-0BF2A83D04C1}"/>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AEE2760E-AB3D-75AB-47E4-A05F5F736138}"/>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343340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35C3128E-C590-68CD-3016-BC5EB6612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66416B-B9DC-B46E-71B3-3EFA69A27713}"/>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The Acid Test</a:t>
            </a:r>
          </a:p>
        </p:txBody>
      </p:sp>
      <p:sp>
        <p:nvSpPr>
          <p:cNvPr id="3" name="Content Placeholder 2">
            <a:extLst>
              <a:ext uri="{FF2B5EF4-FFF2-40B4-BE49-F238E27FC236}">
                <a16:creationId xmlns:a16="http://schemas.microsoft.com/office/drawing/2014/main" id="{A7CB0B69-1D00-9617-59FD-213D88E0ED0D}"/>
              </a:ext>
            </a:extLst>
          </p:cNvPr>
          <p:cNvSpPr>
            <a:spLocks noGrp="1"/>
          </p:cNvSpPr>
          <p:nvPr>
            <p:ph idx="1"/>
          </p:nvPr>
        </p:nvSpPr>
        <p:spPr>
          <a:xfrm>
            <a:off x="838200" y="2015613"/>
            <a:ext cx="10515600" cy="4161349"/>
          </a:xfrm>
        </p:spPr>
        <p:txBody>
          <a:bodyPr>
            <a:normAutofit/>
          </a:bodyPr>
          <a:lstStyle/>
          <a:p>
            <a:pPr marL="0" indent="0" algn="ctr">
              <a:lnSpc>
                <a:spcPct val="150000"/>
              </a:lnSpc>
              <a:spcAft>
                <a:spcPts val="600"/>
              </a:spcAft>
              <a:buNone/>
            </a:pPr>
            <a:endParaRPr lang="en-GB" sz="2400" dirty="0">
              <a:solidFill>
                <a:schemeClr val="bg1"/>
              </a:solidFill>
              <a:latin typeface="Verdana" panose="020B0604030504040204" pitchFamily="34" charset="0"/>
              <a:ea typeface="Verdana" panose="020B0604030504040204" pitchFamily="34" charset="0"/>
            </a:endParaRPr>
          </a:p>
          <a:p>
            <a:pPr marL="0" indent="0" algn="ctr">
              <a:lnSpc>
                <a:spcPct val="150000"/>
              </a:lnSpc>
              <a:spcAft>
                <a:spcPts val="600"/>
              </a:spcAft>
              <a:buNone/>
            </a:pPr>
            <a:r>
              <a:rPr lang="en-GB" sz="2400" i="1" dirty="0">
                <a:solidFill>
                  <a:schemeClr val="bg1"/>
                </a:solidFill>
                <a:latin typeface="Verdana" panose="020B0604030504040204" pitchFamily="34" charset="0"/>
                <a:ea typeface="Verdana" panose="020B0604030504040204" pitchFamily="34" charset="0"/>
              </a:rPr>
              <a:t>Whether the person concerned is under continuous supervision and control and is not free to leave.</a:t>
            </a:r>
            <a:endParaRPr lang="en-GB" sz="2400" dirty="0">
              <a:solidFill>
                <a:schemeClr val="bg1"/>
              </a:solidFill>
              <a:latin typeface="Verdana" panose="020B0604030504040204" pitchFamily="34" charset="0"/>
              <a:ea typeface="Verdana" panose="020B0604030504040204" pitchFamily="34" charset="0"/>
            </a:endParaRPr>
          </a:p>
          <a:p>
            <a:pPr marL="0" indent="0">
              <a:lnSpc>
                <a:spcPct val="150000"/>
              </a:lnSpc>
              <a:spcAft>
                <a:spcPts val="600"/>
              </a:spcAft>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7E1E33D0-6D0B-5A21-A5C8-3872A19700CC}"/>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E13FCB13-D5BD-7AC3-C850-DCFF36815DF0}"/>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7FCAE69C-A00F-1DEF-B137-4B27C41BD5F7}"/>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3121853A-41D9-3924-7C40-09FFFA2CC567}"/>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5DC0194D-8D56-1A5B-0BAE-E49ADA38BD25}"/>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B3538139-6D62-9361-A6D3-FD9CD60CDA22}"/>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1CC37950-6252-4623-F595-BEF56A116912}"/>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437401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99C024E-A6C7-A46A-CCAB-839C2302F8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06D34D-416F-30D0-74FA-D700A8F46977}"/>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Deprivation of Liberty Safeguards</a:t>
            </a:r>
          </a:p>
        </p:txBody>
      </p:sp>
      <p:sp>
        <p:nvSpPr>
          <p:cNvPr id="3" name="Content Placeholder 2">
            <a:extLst>
              <a:ext uri="{FF2B5EF4-FFF2-40B4-BE49-F238E27FC236}">
                <a16:creationId xmlns:a16="http://schemas.microsoft.com/office/drawing/2014/main" id="{33EEB580-3E65-E825-C07F-B668B543060E}"/>
              </a:ext>
            </a:extLst>
          </p:cNvPr>
          <p:cNvSpPr>
            <a:spLocks noGrp="1"/>
          </p:cNvSpPr>
          <p:nvPr>
            <p:ph idx="1"/>
          </p:nvPr>
        </p:nvSpPr>
        <p:spPr/>
        <p:txBody>
          <a:bodyPr>
            <a:normAutofit lnSpcReduction="10000"/>
          </a:bodyPr>
          <a:lstStyle/>
          <a:p>
            <a:pPr>
              <a:lnSpc>
                <a:spcPct val="150000"/>
              </a:lnSpc>
              <a:spcAft>
                <a:spcPts val="600"/>
              </a:spcAft>
            </a:pPr>
            <a:r>
              <a:rPr lang="en-GB" sz="2400" dirty="0">
                <a:solidFill>
                  <a:schemeClr val="bg1"/>
                </a:solidFill>
                <a:latin typeface="Verdana" panose="020B0604030504040204" pitchFamily="34" charset="0"/>
                <a:ea typeface="Verdana" panose="020B0604030504040204" pitchFamily="34" charset="0"/>
              </a:rPr>
              <a:t>Applications increased tenfold to 148,221</a:t>
            </a:r>
          </a:p>
          <a:p>
            <a:pPr>
              <a:lnSpc>
                <a:spcPct val="150000"/>
              </a:lnSpc>
              <a:spcAft>
                <a:spcPts val="600"/>
              </a:spcAft>
            </a:pPr>
            <a:r>
              <a:rPr lang="en-GB" sz="2400" dirty="0">
                <a:solidFill>
                  <a:schemeClr val="bg1"/>
                </a:solidFill>
                <a:latin typeface="Verdana" panose="020B0604030504040204" pitchFamily="34" charset="0"/>
                <a:ea typeface="Verdana" panose="020B0604030504040204" pitchFamily="34" charset="0"/>
              </a:rPr>
              <a:t>Continued to rise, reaching 255,836 applications in 2018-19</a:t>
            </a:r>
          </a:p>
          <a:p>
            <a:pPr>
              <a:lnSpc>
                <a:spcPct val="150000"/>
              </a:lnSpc>
              <a:spcAft>
                <a:spcPts val="600"/>
              </a:spcAft>
            </a:pPr>
            <a:r>
              <a:rPr lang="en-GB" sz="2400" dirty="0">
                <a:solidFill>
                  <a:schemeClr val="bg1"/>
                </a:solidFill>
                <a:latin typeface="Verdana" panose="020B0604030504040204" pitchFamily="34" charset="0"/>
                <a:ea typeface="Verdana" panose="020B0604030504040204" pitchFamily="34" charset="0"/>
              </a:rPr>
              <a:t>In 2023/24, there were 332,455 referrals for a </a:t>
            </a:r>
            <a:r>
              <a:rPr lang="en-GB" sz="2400" dirty="0" err="1">
                <a:solidFill>
                  <a:schemeClr val="bg1"/>
                </a:solidFill>
                <a:latin typeface="Verdana" panose="020B0604030504040204" pitchFamily="34" charset="0"/>
                <a:ea typeface="Verdana" panose="020B0604030504040204" pitchFamily="34" charset="0"/>
              </a:rPr>
              <a:t>DoLS</a:t>
            </a:r>
            <a:r>
              <a:rPr lang="en-GB" sz="2400" dirty="0">
                <a:solidFill>
                  <a:schemeClr val="bg1"/>
                </a:solidFill>
                <a:latin typeface="Verdana" panose="020B0604030504040204" pitchFamily="34" charset="0"/>
                <a:ea typeface="Verdana" panose="020B0604030504040204" pitchFamily="34" charset="0"/>
              </a:rPr>
              <a:t> authorisation in England, and by then there was a backlog of 123,790 cases</a:t>
            </a:r>
          </a:p>
          <a:p>
            <a:pPr>
              <a:lnSpc>
                <a:spcPct val="150000"/>
              </a:lnSpc>
              <a:spcAft>
                <a:spcPts val="600"/>
              </a:spcAft>
            </a:pPr>
            <a:r>
              <a:rPr lang="en-GB" sz="2400" dirty="0">
                <a:solidFill>
                  <a:schemeClr val="bg1"/>
                </a:solidFill>
                <a:latin typeface="Verdana" panose="020B0604030504040204" pitchFamily="34" charset="0"/>
                <a:ea typeface="Verdana" panose="020B0604030504040204" pitchFamily="34" charset="0"/>
              </a:rPr>
              <a:t>Around 60,000 cases of deprivation of liberty authorised by the Court</a:t>
            </a:r>
          </a:p>
        </p:txBody>
      </p:sp>
      <p:grpSp>
        <p:nvGrpSpPr>
          <p:cNvPr id="4" name="Group 3">
            <a:extLst>
              <a:ext uri="{FF2B5EF4-FFF2-40B4-BE49-F238E27FC236}">
                <a16:creationId xmlns:a16="http://schemas.microsoft.com/office/drawing/2014/main" id="{B8587148-D119-420B-A326-413FBAF50CE0}"/>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4C13CA1B-3EEC-9F11-6FB7-906A89A890B1}"/>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DB0A8BC1-FB25-C144-60D9-C6050271A251}"/>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52E35502-2A71-D18E-21AA-57120E35F800}"/>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202F1085-76ED-4104-C311-0964056CDED0}"/>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83FEC3CA-4958-6978-5C63-D2A02C8719E7}"/>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FA6237BD-C337-61FD-F793-830F32FE8B48}"/>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048720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6BDF00F-1864-40D4-9F83-1543479E7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3D98D8-80D6-6501-4ED1-AFA873A5D145}"/>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Northern Ireland Case (AGNI)</a:t>
            </a:r>
          </a:p>
        </p:txBody>
      </p:sp>
      <p:grpSp>
        <p:nvGrpSpPr>
          <p:cNvPr id="4" name="Group 3">
            <a:extLst>
              <a:ext uri="{FF2B5EF4-FFF2-40B4-BE49-F238E27FC236}">
                <a16:creationId xmlns:a16="http://schemas.microsoft.com/office/drawing/2014/main" id="{0E2A6731-3A11-9571-8295-70C2C4072488}"/>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B3DDCF35-DBAD-2A54-A506-4815A1BA8E12}"/>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4C9DA2B2-D7A9-D0CB-3500-470C42A112B8}"/>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1DBD30C2-2F25-ACC7-ED65-DCC5E64ACD15}"/>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2C529006-08F7-1720-FAF4-B88FB0264F95}"/>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AFDAC311-FE51-78D6-2875-957DFCC40D24}"/>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9D578BB1-9101-7BFC-DF46-52ED73E34240}"/>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
        <p:nvSpPr>
          <p:cNvPr id="11" name="Content Placeholder 2">
            <a:extLst>
              <a:ext uri="{FF2B5EF4-FFF2-40B4-BE49-F238E27FC236}">
                <a16:creationId xmlns:a16="http://schemas.microsoft.com/office/drawing/2014/main" id="{BC04631D-0D4C-8868-E68D-0517997F89C8}"/>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600"/>
              </a:spcAft>
            </a:pPr>
            <a:endParaRPr lang="en-GB" sz="2400" dirty="0">
              <a:solidFill>
                <a:schemeClr val="bg1"/>
              </a:solidFill>
              <a:latin typeface="Verdana" panose="020B0604030504040204" pitchFamily="34" charset="0"/>
              <a:ea typeface="Verdana" panose="020B0604030504040204" pitchFamily="34" charset="0"/>
            </a:endParaRPr>
          </a:p>
        </p:txBody>
      </p:sp>
      <p:sp>
        <p:nvSpPr>
          <p:cNvPr id="13" name="Content Placeholder 2">
            <a:extLst>
              <a:ext uri="{FF2B5EF4-FFF2-40B4-BE49-F238E27FC236}">
                <a16:creationId xmlns:a16="http://schemas.microsoft.com/office/drawing/2014/main" id="{497A35B7-C88C-BD10-54A2-C41E4727FAFA}"/>
              </a:ext>
            </a:extLst>
          </p:cNvPr>
          <p:cNvSpPr txBox="1">
            <a:spLocks/>
          </p:cNvSpPr>
          <p:nvPr/>
        </p:nvSpPr>
        <p:spPr>
          <a:xfrm>
            <a:off x="990600" y="1690688"/>
            <a:ext cx="10515600" cy="463867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sz="2400" dirty="0">
                <a:solidFill>
                  <a:schemeClr val="bg1"/>
                </a:solidFill>
                <a:latin typeface="Verdana" panose="020B0604030504040204" pitchFamily="34" charset="0"/>
                <a:ea typeface="Verdana" panose="020B0604030504040204" pitchFamily="34" charset="0"/>
              </a:rPr>
              <a:t>The starting point is the specific situation of the individual concerned, and the assessment is multifactorial, with account taken of a whole range of factors including the type, duration, effects and manner of implementation of the measure in question.</a:t>
            </a:r>
          </a:p>
          <a:p>
            <a:pPr marL="0" indent="0">
              <a:lnSpc>
                <a:spcPct val="150000"/>
              </a:lnSpc>
              <a:buNone/>
            </a:pPr>
            <a:endParaRPr lang="en-GB" sz="2400" dirty="0">
              <a:solidFill>
                <a:schemeClr val="bg1"/>
              </a:solidFill>
              <a:latin typeface="Verdana" panose="020B0604030504040204" pitchFamily="34" charset="0"/>
              <a:ea typeface="Verdana" panose="020B0604030504040204" pitchFamily="34" charset="0"/>
            </a:endParaRPr>
          </a:p>
          <a:p>
            <a:pPr>
              <a:lnSpc>
                <a:spcPct val="150000"/>
              </a:lnSpc>
            </a:pPr>
            <a:r>
              <a:rPr lang="en-GB" sz="2400" dirty="0">
                <a:solidFill>
                  <a:schemeClr val="bg1"/>
                </a:solidFill>
                <a:latin typeface="Verdana" panose="020B0604030504040204" pitchFamily="34" charset="0"/>
                <a:ea typeface="Verdana" panose="020B0604030504040204" pitchFamily="34" charset="0"/>
              </a:rPr>
              <a:t>While the acid test refers to elements which are relevant as part of the multifactorial test, application of the acid test is not sufficient by itself to show that there is a deprivation of liberty. </a:t>
            </a:r>
          </a:p>
          <a:p>
            <a:pPr marL="0" indent="0">
              <a:lnSpc>
                <a:spcPct val="150000"/>
              </a:lnSpc>
              <a:spcAft>
                <a:spcPts val="600"/>
              </a:spcAft>
              <a:buNone/>
            </a:pPr>
            <a:endParaRPr lang="en-GB" sz="24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117639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FC8ECB5-407F-66E4-1910-E752C11DAA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1C4FD-A16E-A4A3-EAAB-ACC9D4E197C5}"/>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Northern Ireland Case (AGNI)</a:t>
            </a:r>
          </a:p>
        </p:txBody>
      </p:sp>
      <p:grpSp>
        <p:nvGrpSpPr>
          <p:cNvPr id="4" name="Group 3">
            <a:extLst>
              <a:ext uri="{FF2B5EF4-FFF2-40B4-BE49-F238E27FC236}">
                <a16:creationId xmlns:a16="http://schemas.microsoft.com/office/drawing/2014/main" id="{216EA2C2-25BE-8D74-DC2F-346A23E4ACDE}"/>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69473807-A5B3-E353-5F19-48937B377378}"/>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FC16DC80-BC31-099A-25D6-1EDA01E4EC67}"/>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F5230E37-2EE0-BFAF-83A7-1B3A9FC5A024}"/>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E5CC0260-82CB-1E33-7B91-7454B05B4963}"/>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59F81A93-7639-6E6F-FAF5-45F0C7D60B1B}"/>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1678DEDE-1A19-197C-7610-86C7CEA3343A}"/>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
        <p:nvSpPr>
          <p:cNvPr id="11" name="Content Placeholder 2">
            <a:extLst>
              <a:ext uri="{FF2B5EF4-FFF2-40B4-BE49-F238E27FC236}">
                <a16:creationId xmlns:a16="http://schemas.microsoft.com/office/drawing/2014/main" id="{579972CB-1911-EA04-3A7C-6A339935705D}"/>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600"/>
              </a:spcAft>
            </a:pPr>
            <a:endParaRPr lang="en-GB" sz="2400" dirty="0">
              <a:solidFill>
                <a:schemeClr val="bg1"/>
              </a:solidFill>
              <a:latin typeface="Verdana" panose="020B0604030504040204" pitchFamily="34" charset="0"/>
              <a:ea typeface="Verdana" panose="020B0604030504040204" pitchFamily="34" charset="0"/>
            </a:endParaRPr>
          </a:p>
        </p:txBody>
      </p:sp>
      <p:sp>
        <p:nvSpPr>
          <p:cNvPr id="13" name="Content Placeholder 2">
            <a:extLst>
              <a:ext uri="{FF2B5EF4-FFF2-40B4-BE49-F238E27FC236}">
                <a16:creationId xmlns:a16="http://schemas.microsoft.com/office/drawing/2014/main" id="{05FC1DDB-8976-2D03-E9C1-04A26C71C89B}"/>
              </a:ext>
            </a:extLst>
          </p:cNvPr>
          <p:cNvSpPr txBox="1">
            <a:spLocks/>
          </p:cNvSpPr>
          <p:nvPr/>
        </p:nvSpPr>
        <p:spPr>
          <a:xfrm>
            <a:off x="990600" y="1690688"/>
            <a:ext cx="10515600" cy="463867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sz="2400" dirty="0">
                <a:solidFill>
                  <a:schemeClr val="bg1"/>
                </a:solidFill>
                <a:latin typeface="Verdana" panose="020B0604030504040204" pitchFamily="34" charset="0"/>
                <a:ea typeface="Verdana" panose="020B0604030504040204" pitchFamily="34" charset="0"/>
              </a:rPr>
              <a:t>Factors relevant to the objective element include the possibilities available to the individual to leave the restricted area, the degree of supervision and control over their movements, the extent of isolation and the availability of social contacts.</a:t>
            </a:r>
          </a:p>
          <a:p>
            <a:pPr marL="0" indent="0">
              <a:lnSpc>
                <a:spcPct val="150000"/>
              </a:lnSpc>
              <a:buNone/>
            </a:pPr>
            <a:endParaRPr lang="en-GB" sz="2400" dirty="0">
              <a:solidFill>
                <a:schemeClr val="bg1"/>
              </a:solidFill>
              <a:latin typeface="Verdana" panose="020B0604030504040204" pitchFamily="34" charset="0"/>
              <a:ea typeface="Verdana" panose="020B0604030504040204" pitchFamily="34" charset="0"/>
            </a:endParaRPr>
          </a:p>
          <a:p>
            <a:pPr>
              <a:lnSpc>
                <a:spcPct val="150000"/>
              </a:lnSpc>
            </a:pPr>
            <a:r>
              <a:rPr lang="en-GB" sz="2400" dirty="0">
                <a:solidFill>
                  <a:schemeClr val="bg1"/>
                </a:solidFill>
                <a:latin typeface="Verdana" panose="020B0604030504040204" pitchFamily="34" charset="0"/>
                <a:ea typeface="Verdana" panose="020B0604030504040204" pitchFamily="34" charset="0"/>
              </a:rPr>
              <a:t>No single factor is determinative. The difference between deprivation of liberty and restriction of liberty is one of degree or intensity and not one of nature or substance.</a:t>
            </a:r>
          </a:p>
          <a:p>
            <a:pPr>
              <a:lnSpc>
                <a:spcPct val="100000"/>
              </a:lnSpc>
            </a:pPr>
            <a:endParaRPr lang="en-GB" sz="2400" dirty="0">
              <a:solidFill>
                <a:schemeClr val="bg1"/>
              </a:solidFill>
              <a:latin typeface="Verdana" panose="020B0604030504040204" pitchFamily="34" charset="0"/>
              <a:ea typeface="Verdana" panose="020B0604030504040204" pitchFamily="34" charset="0"/>
            </a:endParaRPr>
          </a:p>
          <a:p>
            <a:pPr marL="0" indent="0">
              <a:lnSpc>
                <a:spcPct val="150000"/>
              </a:lnSpc>
              <a:spcAft>
                <a:spcPts val="600"/>
              </a:spcAft>
              <a:buNone/>
            </a:pPr>
            <a:endParaRPr lang="en-GB" sz="24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80257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B10FD1D9-C3D3-F2C5-B816-E18CDBD33A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AD9A4A-15D3-6203-ABF6-4A19AAC6D44F}"/>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Northern Ireland Case (AGNI)</a:t>
            </a:r>
          </a:p>
        </p:txBody>
      </p:sp>
      <p:grpSp>
        <p:nvGrpSpPr>
          <p:cNvPr id="4" name="Group 3">
            <a:extLst>
              <a:ext uri="{FF2B5EF4-FFF2-40B4-BE49-F238E27FC236}">
                <a16:creationId xmlns:a16="http://schemas.microsoft.com/office/drawing/2014/main" id="{00F3FA28-DF64-AB22-8723-6873D5BBF696}"/>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29367FA9-0AFF-8D50-CF11-BA79543239F8}"/>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9E06DC08-2645-7EBD-0193-FE7F8ABFDACF}"/>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21B0104D-9C24-13EB-283F-3387CB1B8708}"/>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B7DB5613-71C4-EF26-B41B-5234BF02AC77}"/>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845AAA86-BFA8-2305-739E-38447FBFB435}"/>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EDCA09E8-2BC0-9E9A-88A1-EE00538B9910}"/>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
        <p:nvSpPr>
          <p:cNvPr id="11" name="Content Placeholder 2">
            <a:extLst>
              <a:ext uri="{FF2B5EF4-FFF2-40B4-BE49-F238E27FC236}">
                <a16:creationId xmlns:a16="http://schemas.microsoft.com/office/drawing/2014/main" id="{D2E3CCF1-34CB-183E-AA4F-1CF1474DAC4A}"/>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600"/>
              </a:spcAft>
            </a:pPr>
            <a:endParaRPr lang="en-GB" sz="2400" dirty="0">
              <a:solidFill>
                <a:schemeClr val="bg1"/>
              </a:solidFill>
              <a:latin typeface="Verdana" panose="020B0604030504040204" pitchFamily="34" charset="0"/>
              <a:ea typeface="Verdana" panose="020B0604030504040204" pitchFamily="34" charset="0"/>
            </a:endParaRPr>
          </a:p>
        </p:txBody>
      </p:sp>
      <p:sp>
        <p:nvSpPr>
          <p:cNvPr id="12" name="Content Placeholder 2">
            <a:extLst>
              <a:ext uri="{FF2B5EF4-FFF2-40B4-BE49-F238E27FC236}">
                <a16:creationId xmlns:a16="http://schemas.microsoft.com/office/drawing/2014/main" id="{B2C8998D-675E-0C01-F43F-85F8DE182999}"/>
              </a:ext>
            </a:extLst>
          </p:cNvPr>
          <p:cNvSpPr txBox="1">
            <a:spLocks/>
          </p:cNvSpPr>
          <p:nvPr/>
        </p:nvSpPr>
        <p:spPr>
          <a:xfrm>
            <a:off x="990600" y="1978025"/>
            <a:ext cx="996362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sz="2000" dirty="0">
                <a:solidFill>
                  <a:schemeClr val="bg1"/>
                </a:solidFill>
                <a:latin typeface="Verdana" panose="020B0604030504040204" pitchFamily="34" charset="0"/>
                <a:ea typeface="Verdana" panose="020B0604030504040204" pitchFamily="34" charset="0"/>
              </a:rPr>
              <a:t>Regard must be had to the purpose of the measure and, it is possible, in an appropriate case, to conclude that a deprivation of liberty results from the manner of implementation of the measure in question. </a:t>
            </a:r>
          </a:p>
          <a:p>
            <a:pPr marL="0" indent="0">
              <a:lnSpc>
                <a:spcPct val="150000"/>
              </a:lnSpc>
              <a:buNone/>
            </a:pPr>
            <a:endParaRPr lang="en-GB" sz="2000" dirty="0">
              <a:solidFill>
                <a:schemeClr val="bg1"/>
              </a:solidFill>
              <a:latin typeface="Verdana" panose="020B0604030504040204" pitchFamily="34" charset="0"/>
              <a:ea typeface="Verdana" panose="020B0604030504040204" pitchFamily="34" charset="0"/>
            </a:endParaRPr>
          </a:p>
          <a:p>
            <a:pPr>
              <a:lnSpc>
                <a:spcPct val="150000"/>
              </a:lnSpc>
              <a:spcAft>
                <a:spcPts val="600"/>
              </a:spcAft>
            </a:pPr>
            <a:r>
              <a:rPr lang="en-GB" sz="2000" dirty="0">
                <a:solidFill>
                  <a:schemeClr val="bg1"/>
                </a:solidFill>
                <a:latin typeface="Verdana" panose="020B0604030504040204" pitchFamily="34" charset="0"/>
                <a:ea typeface="Verdana" panose="020B0604030504040204" pitchFamily="34" charset="0"/>
              </a:rPr>
              <a:t>The administration of medication (antipsychotic drugs or tranquilisers) is likely to be relevant in supporting the existence of confinement because it suppresses the ability and freedom to express wishes and feelings. </a:t>
            </a:r>
          </a:p>
        </p:txBody>
      </p:sp>
    </p:spTree>
    <p:extLst>
      <p:ext uri="{BB962C8B-B14F-4D97-AF65-F5344CB8AC3E}">
        <p14:creationId xmlns:p14="http://schemas.microsoft.com/office/powerpoint/2010/main" val="30040153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28DC82F0-668D-57B7-4B4D-D9BA556309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305762-8942-D201-8F8F-C5C3CD969540}"/>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Northern Ireland Case (AGNI)</a:t>
            </a:r>
          </a:p>
        </p:txBody>
      </p:sp>
      <p:grpSp>
        <p:nvGrpSpPr>
          <p:cNvPr id="4" name="Group 3">
            <a:extLst>
              <a:ext uri="{FF2B5EF4-FFF2-40B4-BE49-F238E27FC236}">
                <a16:creationId xmlns:a16="http://schemas.microsoft.com/office/drawing/2014/main" id="{828F48FC-5DBD-C892-D77B-AB582DF0A8D1}"/>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E6BF296F-A8C3-E233-1AEA-26BF05A05BA5}"/>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BE99BECD-F137-B7A7-63E3-157CF74388B1}"/>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9E1D83DC-7934-2DDD-2FF8-9490A6009F25}"/>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66FE6AB5-1AD5-8DE5-7E25-034B81EF929A}"/>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1727AA02-CD5B-7D0D-716D-50F5BA310BD2}"/>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28B6C0D4-9E1F-5676-F4C5-FC07674A52C9}"/>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
        <p:nvSpPr>
          <p:cNvPr id="11" name="Content Placeholder 2">
            <a:extLst>
              <a:ext uri="{FF2B5EF4-FFF2-40B4-BE49-F238E27FC236}">
                <a16:creationId xmlns:a16="http://schemas.microsoft.com/office/drawing/2014/main" id="{C6B17AD2-EB11-A763-B917-CF120F1F3EC6}"/>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600"/>
              </a:spcAft>
            </a:pPr>
            <a:endParaRPr lang="en-GB" sz="2400" dirty="0">
              <a:solidFill>
                <a:schemeClr val="bg1"/>
              </a:solidFill>
              <a:latin typeface="Verdana" panose="020B0604030504040204" pitchFamily="34" charset="0"/>
              <a:ea typeface="Verdana" panose="020B0604030504040204" pitchFamily="34" charset="0"/>
            </a:endParaRPr>
          </a:p>
        </p:txBody>
      </p:sp>
      <p:sp>
        <p:nvSpPr>
          <p:cNvPr id="12" name="Content Placeholder 2">
            <a:extLst>
              <a:ext uri="{FF2B5EF4-FFF2-40B4-BE49-F238E27FC236}">
                <a16:creationId xmlns:a16="http://schemas.microsoft.com/office/drawing/2014/main" id="{9ED2AEC2-8420-1476-27D3-AA33A83F46D0}"/>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2400" dirty="0">
                <a:solidFill>
                  <a:schemeClr val="bg1"/>
                </a:solidFill>
                <a:latin typeface="Verdana" panose="020B0604030504040204" pitchFamily="34" charset="0"/>
                <a:ea typeface="Verdana" panose="020B0604030504040204" pitchFamily="34" charset="0"/>
              </a:rPr>
              <a:t>The normality of the circumstances in which an individual is cared for is a relevant factor. The effect of the restrictions on an individual living in their own home, with opportunities for leaving the place of residence for recreation, education or social contact, is likely to be very different from the effect on an individual held in a psychiatric hospital or a prison. </a:t>
            </a:r>
          </a:p>
          <a:p>
            <a:pPr>
              <a:lnSpc>
                <a:spcPct val="150000"/>
              </a:lnSpc>
              <a:spcAft>
                <a:spcPts val="600"/>
              </a:spcAft>
            </a:pPr>
            <a:endParaRPr lang="en-GB" sz="24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649344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A6CD99EA-C66C-FEAD-A45C-626D7757B6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0E85A-B7BD-FAA3-CB25-CD67BE76D33F}"/>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Northern Ireland Case (AGNI)</a:t>
            </a:r>
          </a:p>
        </p:txBody>
      </p:sp>
      <p:grpSp>
        <p:nvGrpSpPr>
          <p:cNvPr id="4" name="Group 3">
            <a:extLst>
              <a:ext uri="{FF2B5EF4-FFF2-40B4-BE49-F238E27FC236}">
                <a16:creationId xmlns:a16="http://schemas.microsoft.com/office/drawing/2014/main" id="{32B2ACBE-8A8D-3F5C-D203-AF8CC0C30577}"/>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B392F68B-7E20-8ACE-B29D-FB9BC7DB51D6}"/>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8D870222-677E-F341-EF09-405DE3ED204A}"/>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A4618B49-9360-0A8D-91DC-4B4575FC9562}"/>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5373DCC8-9901-23E1-E4AA-E0E3790B3784}"/>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C4C8706D-4B26-BD6D-56FF-59BF807606FF}"/>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F00C614F-DC65-7EE5-3DF2-E3FE9E840308}"/>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
        <p:nvSpPr>
          <p:cNvPr id="11" name="Content Placeholder 2">
            <a:extLst>
              <a:ext uri="{FF2B5EF4-FFF2-40B4-BE49-F238E27FC236}">
                <a16:creationId xmlns:a16="http://schemas.microsoft.com/office/drawing/2014/main" id="{4C581DE5-618F-4E77-22DC-DD53C8C6DC19}"/>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600"/>
              </a:spcAft>
            </a:pPr>
            <a:endParaRPr lang="en-GB" sz="2400" dirty="0">
              <a:solidFill>
                <a:schemeClr val="bg1"/>
              </a:solidFill>
              <a:latin typeface="Verdana" panose="020B0604030504040204" pitchFamily="34" charset="0"/>
              <a:ea typeface="Verdana" panose="020B0604030504040204" pitchFamily="34" charset="0"/>
            </a:endParaRPr>
          </a:p>
        </p:txBody>
      </p:sp>
      <p:sp>
        <p:nvSpPr>
          <p:cNvPr id="12" name="Content Placeholder 2">
            <a:extLst>
              <a:ext uri="{FF2B5EF4-FFF2-40B4-BE49-F238E27FC236}">
                <a16:creationId xmlns:a16="http://schemas.microsoft.com/office/drawing/2014/main" id="{6670E55D-5780-08D2-0005-D73C9BF5F109}"/>
              </a:ext>
            </a:extLst>
          </p:cNvPr>
          <p:cNvSpPr txBox="1">
            <a:spLocks/>
          </p:cNvSpPr>
          <p:nvPr/>
        </p:nvSpPr>
        <p:spPr>
          <a:xfrm>
            <a:off x="990600" y="2358887"/>
            <a:ext cx="10515600" cy="39704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2400" dirty="0">
                <a:solidFill>
                  <a:schemeClr val="bg1"/>
                </a:solidFill>
                <a:latin typeface="Verdana" panose="020B0604030504040204" pitchFamily="34" charset="0"/>
                <a:ea typeface="Verdana" panose="020B0604030504040204" pitchFamily="34" charset="0"/>
              </a:rPr>
              <a:t>An individual living in their own home could be subject to a deprivation of liberty. However, the restrictions imposed would need to be more severe or extensive to amount to such a deprivation, such as, for example, a combination of restraint, medication, and seclusion.</a:t>
            </a:r>
          </a:p>
          <a:p>
            <a:pPr>
              <a:lnSpc>
                <a:spcPct val="100000"/>
              </a:lnSpc>
            </a:pPr>
            <a:endParaRPr lang="en-GB" sz="2400" dirty="0">
              <a:solidFill>
                <a:schemeClr val="bg1"/>
              </a:solidFill>
              <a:latin typeface="Verdana" panose="020B0604030504040204" pitchFamily="34" charset="0"/>
              <a:ea typeface="Verdana" panose="020B0604030504040204" pitchFamily="34" charset="0"/>
            </a:endParaRPr>
          </a:p>
          <a:p>
            <a:pPr>
              <a:lnSpc>
                <a:spcPct val="150000"/>
              </a:lnSpc>
              <a:spcAft>
                <a:spcPts val="600"/>
              </a:spcAft>
            </a:pPr>
            <a:endParaRPr lang="en-GB" sz="24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04547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4AFC6BE3-88B5-6F57-4FF3-B7F3A280B1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C199D3-E0AD-4280-76A4-2CF57C8B87BA}"/>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Northern Ireland Case (AGNI)</a:t>
            </a:r>
          </a:p>
        </p:txBody>
      </p:sp>
      <p:sp>
        <p:nvSpPr>
          <p:cNvPr id="3" name="Content Placeholder 2">
            <a:extLst>
              <a:ext uri="{FF2B5EF4-FFF2-40B4-BE49-F238E27FC236}">
                <a16:creationId xmlns:a16="http://schemas.microsoft.com/office/drawing/2014/main" id="{0C4E1255-F5F5-3FF6-C079-70AA31AD3ABD}"/>
              </a:ext>
            </a:extLst>
          </p:cNvPr>
          <p:cNvSpPr>
            <a:spLocks noGrp="1"/>
          </p:cNvSpPr>
          <p:nvPr>
            <p:ph idx="1"/>
          </p:nvPr>
        </p:nvSpPr>
        <p:spPr>
          <a:xfrm>
            <a:off x="838200" y="2225417"/>
            <a:ext cx="10515600" cy="3951546"/>
          </a:xfrm>
        </p:spPr>
        <p:txBody>
          <a:bodyPr>
            <a:normAutofit/>
          </a:bodyPr>
          <a:lstStyle/>
          <a:p>
            <a:pPr marL="0" indent="0">
              <a:lnSpc>
                <a:spcPct val="150000"/>
              </a:lnSpc>
              <a:buNone/>
            </a:pPr>
            <a:r>
              <a:rPr lang="en-GB" sz="2400" dirty="0">
                <a:solidFill>
                  <a:schemeClr val="bg1"/>
                </a:solidFill>
                <a:latin typeface="Verdana" panose="020B0604030504040204" pitchFamily="34" charset="0"/>
                <a:ea typeface="Verdana" panose="020B0604030504040204" pitchFamily="34" charset="0"/>
              </a:rPr>
              <a:t>The effect of restrictions on an individual, including their compliance and the lack of objection if they are capable of objecting or giving tacit agreement, is relevant in assessing the objective element of confinement. </a:t>
            </a:r>
          </a:p>
        </p:txBody>
      </p:sp>
      <p:grpSp>
        <p:nvGrpSpPr>
          <p:cNvPr id="4" name="Group 3">
            <a:extLst>
              <a:ext uri="{FF2B5EF4-FFF2-40B4-BE49-F238E27FC236}">
                <a16:creationId xmlns:a16="http://schemas.microsoft.com/office/drawing/2014/main" id="{4EB788E2-40D2-55AE-1328-480DC985787E}"/>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389A2C39-23DE-8F4A-824D-803380060723}"/>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138C8898-BDDF-29A3-BBEB-CD3687AA1588}"/>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4AEAA3B8-745D-0609-EA90-0A2D33435356}"/>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2E45D00E-13A2-4C3D-133C-1625CCF34A15}"/>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BD51EE88-92B3-0297-7788-A7FB11B867C6}"/>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45F61D63-B5C4-7DE2-F76B-E5A2DFF30468}"/>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167936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BD73C7C8-BDBA-1F3E-D5A3-5BA290C099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4D83D-FD02-134A-23FE-EFCF2F9B0F60}"/>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Northern Ireland Case (AGNI)</a:t>
            </a:r>
          </a:p>
        </p:txBody>
      </p:sp>
      <p:grpSp>
        <p:nvGrpSpPr>
          <p:cNvPr id="4" name="Group 3">
            <a:extLst>
              <a:ext uri="{FF2B5EF4-FFF2-40B4-BE49-F238E27FC236}">
                <a16:creationId xmlns:a16="http://schemas.microsoft.com/office/drawing/2014/main" id="{752A07A0-A49B-A563-24C8-76681CD5661C}"/>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D6417A0C-6218-5FC6-0876-0A1C4138123A}"/>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D776F78B-FAE9-AEC6-4107-9146CA86CA51}"/>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62271933-7699-3BA4-7B3E-6BF429A1CC6D}"/>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5DAF30E7-5290-CB62-F69A-30525AB40F5C}"/>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E35B32DB-58B5-1BB0-7151-F3DEB2055EC5}"/>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DB179A35-4853-C2CA-B7A0-3B6E68AA5C0C}"/>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
        <p:nvSpPr>
          <p:cNvPr id="11" name="Content Placeholder 2">
            <a:extLst>
              <a:ext uri="{FF2B5EF4-FFF2-40B4-BE49-F238E27FC236}">
                <a16:creationId xmlns:a16="http://schemas.microsoft.com/office/drawing/2014/main" id="{3B7BF7F8-DF14-3820-608D-CCC291390DDC}"/>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Aft>
                <a:spcPts val="600"/>
              </a:spcAft>
            </a:pPr>
            <a:endParaRPr lang="en-GB" sz="2400" dirty="0">
              <a:solidFill>
                <a:schemeClr val="bg1"/>
              </a:solidFill>
              <a:latin typeface="Verdana" panose="020B0604030504040204" pitchFamily="34" charset="0"/>
              <a:ea typeface="Verdana" panose="020B0604030504040204" pitchFamily="34" charset="0"/>
            </a:endParaRPr>
          </a:p>
        </p:txBody>
      </p:sp>
      <p:sp>
        <p:nvSpPr>
          <p:cNvPr id="12" name="Content Placeholder 2">
            <a:extLst>
              <a:ext uri="{FF2B5EF4-FFF2-40B4-BE49-F238E27FC236}">
                <a16:creationId xmlns:a16="http://schemas.microsoft.com/office/drawing/2014/main" id="{8C983C08-847A-B7D4-18DB-74B6D9A0395E}"/>
              </a:ext>
            </a:extLst>
          </p:cNvPr>
          <p:cNvSpPr txBox="1">
            <a:spLocks/>
          </p:cNvSpPr>
          <p:nvPr/>
        </p:nvSpPr>
        <p:spPr>
          <a:xfrm>
            <a:off x="990600" y="2080591"/>
            <a:ext cx="10515600" cy="42487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2400" dirty="0">
                <a:solidFill>
                  <a:schemeClr val="bg1"/>
                </a:solidFill>
                <a:latin typeface="Verdana" panose="020B0604030504040204" pitchFamily="34" charset="0"/>
                <a:ea typeface="Verdana" panose="020B0604030504040204" pitchFamily="34" charset="0"/>
              </a:rPr>
              <a:t>The fact that an individual lacks legal capacity to decide on their living and care arrangements does not necessarily mean that they are de facto unable to understand and consent to those arrangements in a manner that prevents those arrangements from becoming a deprivation of liberty.</a:t>
            </a:r>
          </a:p>
          <a:p>
            <a:pPr>
              <a:lnSpc>
                <a:spcPct val="150000"/>
              </a:lnSpc>
              <a:spcAft>
                <a:spcPts val="600"/>
              </a:spcAft>
            </a:pPr>
            <a:endParaRPr lang="en-GB" sz="24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84771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CF84A6A1-75C7-BC07-E839-385D0DB2A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D40F3-CDB8-FCAD-5E16-66846D1D3199}"/>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Northern Ireland Case (AGNI)</a:t>
            </a:r>
          </a:p>
        </p:txBody>
      </p:sp>
      <p:sp>
        <p:nvSpPr>
          <p:cNvPr id="3" name="Content Placeholder 2">
            <a:extLst>
              <a:ext uri="{FF2B5EF4-FFF2-40B4-BE49-F238E27FC236}">
                <a16:creationId xmlns:a16="http://schemas.microsoft.com/office/drawing/2014/main" id="{5B165645-9665-82CC-E18C-947ED3210CD2}"/>
              </a:ext>
            </a:extLst>
          </p:cNvPr>
          <p:cNvSpPr>
            <a:spLocks noGrp="1"/>
          </p:cNvSpPr>
          <p:nvPr>
            <p:ph idx="1"/>
          </p:nvPr>
        </p:nvSpPr>
        <p:spPr>
          <a:xfrm>
            <a:off x="838200" y="2076773"/>
            <a:ext cx="10515600" cy="4100190"/>
          </a:xfrm>
        </p:spPr>
        <p:txBody>
          <a:bodyPr>
            <a:normAutofit/>
          </a:bodyPr>
          <a:lstStyle/>
          <a:p>
            <a:pPr marL="0" indent="0">
              <a:lnSpc>
                <a:spcPct val="150000"/>
              </a:lnSpc>
              <a:buNone/>
            </a:pPr>
            <a:r>
              <a:rPr lang="en-GB" sz="2400" dirty="0">
                <a:solidFill>
                  <a:schemeClr val="bg1"/>
                </a:solidFill>
              </a:rPr>
              <a:t>It may sometimes be difficult to ascertain the true feelings or preferences of vulnerable individuals who do not have mental capacity to decide on their living arrangements. The approach should be practical and realistic. Where there is serious doubt, no inference of valid consent should be drawn. </a:t>
            </a:r>
          </a:p>
          <a:p>
            <a:pPr marL="0" indent="0">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D7CA84C7-43CA-9D08-E35F-E7BB7564D2B0}"/>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F1EAA78D-8604-9FEF-A9EA-96D275CD74A2}"/>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3830EE9A-34B6-743D-1AB1-5C157469A3B9}"/>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596F49A7-1781-D984-FD79-8B15C3606783}"/>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1B3261F1-2BC4-449F-9433-EAC8415DBD42}"/>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949C6DD0-EAA0-E922-10AC-544F3DF35998}"/>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FE65FE79-8383-F0FD-0F91-D1D1FFDB67B9}"/>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08956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2B2F3D57-2E3D-4E00-6DD9-15D6853EA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A446AF-AFED-0B31-5870-A789A63AE6B4}"/>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Northern Ireland Case (AGNI)</a:t>
            </a:r>
          </a:p>
        </p:txBody>
      </p:sp>
      <p:sp>
        <p:nvSpPr>
          <p:cNvPr id="3" name="Content Placeholder 2">
            <a:extLst>
              <a:ext uri="{FF2B5EF4-FFF2-40B4-BE49-F238E27FC236}">
                <a16:creationId xmlns:a16="http://schemas.microsoft.com/office/drawing/2014/main" id="{01B00638-69BB-F59B-9291-43BE0CD38BB4}"/>
              </a:ext>
            </a:extLst>
          </p:cNvPr>
          <p:cNvSpPr>
            <a:spLocks noGrp="1"/>
          </p:cNvSpPr>
          <p:nvPr>
            <p:ph idx="1"/>
          </p:nvPr>
        </p:nvSpPr>
        <p:spPr>
          <a:xfrm>
            <a:off x="838200" y="1825625"/>
            <a:ext cx="10617326" cy="4351338"/>
          </a:xfrm>
        </p:spPr>
        <p:txBody>
          <a:bodyPr>
            <a:normAutofit/>
          </a:bodyPr>
          <a:lstStyle/>
          <a:p>
            <a:pPr marL="0" indent="0">
              <a:lnSpc>
                <a:spcPct val="150000"/>
              </a:lnSpc>
              <a:buNone/>
            </a:pPr>
            <a:r>
              <a:rPr lang="en-GB" sz="2400" dirty="0">
                <a:solidFill>
                  <a:schemeClr val="bg1"/>
                </a:solidFill>
              </a:rPr>
              <a:t>An individual in care has other relevant Convention rights, including most prominently those under articles 2, 3 and 8, which mean that they cannot be left unprotected and without appropriate review of their interests on a continuing basis. Their interests and rights under those provisions may be capable of being protected effectively in less intrusive ways than under article 5.</a:t>
            </a: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F3B0B7D7-A4DA-63AC-E0E9-B323D3CECC8E}"/>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E8993B02-5680-D5B6-2692-A14E4018493D}"/>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7790E198-D44E-02DF-9C8C-F3D96AF08827}"/>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AF55B9A9-A129-F12B-F0FE-D90C7B7E54BD}"/>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82A7E0BB-9481-0558-C538-2E3F65B5AB13}"/>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F7CBDDDA-CB25-79C9-DBA7-53E65660B2DA}"/>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4E9F8AD7-10FD-ECE6-CDBB-7660F3BD03AA}"/>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3056400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BEC05C0C-F51C-E47A-037A-FC8E11A287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3162EA-D1BF-6F25-19E9-8389626CD298}"/>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MIG and MEG</a:t>
            </a:r>
          </a:p>
        </p:txBody>
      </p:sp>
      <p:sp>
        <p:nvSpPr>
          <p:cNvPr id="3" name="Content Placeholder 2">
            <a:extLst>
              <a:ext uri="{FF2B5EF4-FFF2-40B4-BE49-F238E27FC236}">
                <a16:creationId xmlns:a16="http://schemas.microsoft.com/office/drawing/2014/main" id="{30BF94E3-220A-3EE9-44B2-F496CF020BEA}"/>
              </a:ext>
            </a:extLst>
          </p:cNvPr>
          <p:cNvSpPr>
            <a:spLocks noGrp="1"/>
          </p:cNvSpPr>
          <p:nvPr>
            <p:ph idx="1"/>
          </p:nvPr>
        </p:nvSpPr>
        <p:spPr>
          <a:xfrm>
            <a:off x="838199" y="1660033"/>
            <a:ext cx="10210421" cy="4658129"/>
          </a:xfrm>
        </p:spPr>
        <p:txBody>
          <a:bodyPr>
            <a:noAutofit/>
          </a:bodyPr>
          <a:lstStyle/>
          <a:p>
            <a:pPr>
              <a:lnSpc>
                <a:spcPct val="150000"/>
              </a:lnSpc>
            </a:pPr>
            <a:r>
              <a:rPr lang="en-GB" sz="2000" dirty="0">
                <a:solidFill>
                  <a:schemeClr val="bg1"/>
                </a:solidFill>
                <a:latin typeface="Verdana" panose="020B0604030504040204" pitchFamily="34" charset="0"/>
                <a:ea typeface="Verdana" panose="020B0604030504040204" pitchFamily="34" charset="0"/>
              </a:rPr>
              <a:t>MIG (18) and MEG (17) were sisters each with intellectual disabilities who had been removed from their parents’ care in child protection proceedings.</a:t>
            </a:r>
          </a:p>
          <a:p>
            <a:pPr marL="0" indent="0">
              <a:lnSpc>
                <a:spcPct val="150000"/>
              </a:lnSpc>
              <a:spcBef>
                <a:spcPts val="0"/>
              </a:spcBef>
              <a:buNone/>
            </a:pPr>
            <a:endParaRPr lang="en-GB" sz="2000" dirty="0">
              <a:solidFill>
                <a:schemeClr val="bg1"/>
              </a:solidFill>
              <a:latin typeface="Verdana" panose="020B0604030504040204" pitchFamily="34" charset="0"/>
              <a:ea typeface="Verdana" panose="020B0604030504040204" pitchFamily="34" charset="0"/>
            </a:endParaRPr>
          </a:p>
          <a:p>
            <a:pPr>
              <a:lnSpc>
                <a:spcPct val="150000"/>
              </a:lnSpc>
            </a:pPr>
            <a:r>
              <a:rPr lang="en-GB" sz="2000" dirty="0">
                <a:solidFill>
                  <a:schemeClr val="bg1"/>
                </a:solidFill>
                <a:latin typeface="Verdana" panose="020B0604030504040204" pitchFamily="34" charset="0"/>
                <a:ea typeface="Verdana" panose="020B0604030504040204" pitchFamily="34" charset="0"/>
              </a:rPr>
              <a:t>They were considered to lack the mental capacity to make decisions about their care.</a:t>
            </a:r>
          </a:p>
          <a:p>
            <a:pPr marL="0" indent="0">
              <a:lnSpc>
                <a:spcPct val="150000"/>
              </a:lnSpc>
              <a:spcBef>
                <a:spcPts val="0"/>
              </a:spcBef>
              <a:buNone/>
            </a:pPr>
            <a:endParaRPr lang="en-GB" sz="2000" dirty="0">
              <a:solidFill>
                <a:schemeClr val="bg1"/>
              </a:solidFill>
              <a:latin typeface="Verdana" panose="020B0604030504040204" pitchFamily="34" charset="0"/>
              <a:ea typeface="Verdana" panose="020B0604030504040204" pitchFamily="34" charset="0"/>
            </a:endParaRPr>
          </a:p>
          <a:p>
            <a:pPr>
              <a:lnSpc>
                <a:spcPct val="150000"/>
              </a:lnSpc>
            </a:pPr>
            <a:r>
              <a:rPr lang="en-GB" sz="2000" dirty="0">
                <a:solidFill>
                  <a:schemeClr val="bg1"/>
                </a:solidFill>
                <a:latin typeface="Verdana" panose="020B0604030504040204" pitchFamily="34" charset="0"/>
                <a:ea typeface="Verdana" panose="020B0604030504040204" pitchFamily="34" charset="0"/>
              </a:rPr>
              <a:t>MIG was living with her foster mother, but MEG’s foster care had broken down, and she was moved into an NHS facility for learning disabled adolescents with complex needs.</a:t>
            </a:r>
          </a:p>
        </p:txBody>
      </p:sp>
      <p:grpSp>
        <p:nvGrpSpPr>
          <p:cNvPr id="4" name="Group 3">
            <a:extLst>
              <a:ext uri="{FF2B5EF4-FFF2-40B4-BE49-F238E27FC236}">
                <a16:creationId xmlns:a16="http://schemas.microsoft.com/office/drawing/2014/main" id="{F82BDBAA-8765-32C5-C309-546E1FE2F29B}"/>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0FABFAED-3E3D-1119-F9CF-197A81199333}"/>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B4881D54-9860-8023-077B-65251851C07F}"/>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11D2999D-3B67-BDEB-8879-7A1BFE75304E}"/>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AB3C49D7-FA43-FA12-98D0-6B3D39F5376D}"/>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2B6363A0-B9BD-672A-0A52-7000F935A17C}"/>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EE665A5E-AF2A-9007-9496-47AAB84717B0}"/>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3907175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5B7C4588-114F-AB73-3C1B-1B61E0E66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2E996B-1297-81BD-FCF0-B6AAE0985AD7}"/>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MIG and MEG</a:t>
            </a:r>
          </a:p>
        </p:txBody>
      </p:sp>
      <p:sp>
        <p:nvSpPr>
          <p:cNvPr id="3" name="Content Placeholder 2">
            <a:extLst>
              <a:ext uri="{FF2B5EF4-FFF2-40B4-BE49-F238E27FC236}">
                <a16:creationId xmlns:a16="http://schemas.microsoft.com/office/drawing/2014/main" id="{329C24C3-992B-0967-706D-75216136DA5E}"/>
              </a:ext>
            </a:extLst>
          </p:cNvPr>
          <p:cNvSpPr>
            <a:spLocks noGrp="1"/>
          </p:cNvSpPr>
          <p:nvPr>
            <p:ph idx="1"/>
          </p:nvPr>
        </p:nvSpPr>
        <p:spPr/>
        <p:txBody>
          <a:bodyPr>
            <a:normAutofit fontScale="55000" lnSpcReduction="20000"/>
          </a:bodyPr>
          <a:lstStyle/>
          <a:p>
            <a:pPr>
              <a:lnSpc>
                <a:spcPct val="170000"/>
              </a:lnSpc>
              <a:spcBef>
                <a:spcPts val="0"/>
              </a:spcBef>
            </a:pPr>
            <a:r>
              <a:rPr lang="en-GB" sz="3800" dirty="0">
                <a:solidFill>
                  <a:schemeClr val="bg1"/>
                </a:solidFill>
                <a:latin typeface="Verdana" panose="020B0604030504040204" pitchFamily="34" charset="0"/>
                <a:ea typeface="Verdana" panose="020B0604030504040204" pitchFamily="34" charset="0"/>
              </a:rPr>
              <a:t>Control were exercised over MIG and MEG by their caregivers. In MIG’s case this was said to be because she had little awareness of danger, for example of road safety. In MEG’s case this was partly connected with ‘challenging behaviour’ and ‘outbursts’ directed toward other residents.</a:t>
            </a:r>
          </a:p>
          <a:p>
            <a:pPr>
              <a:lnSpc>
                <a:spcPct val="170000"/>
              </a:lnSpc>
              <a:spcBef>
                <a:spcPts val="0"/>
              </a:spcBef>
            </a:pPr>
            <a:endParaRPr lang="en-GB" sz="3800" dirty="0">
              <a:solidFill>
                <a:schemeClr val="bg1"/>
              </a:solidFill>
              <a:latin typeface="Verdana" panose="020B0604030504040204" pitchFamily="34" charset="0"/>
              <a:ea typeface="Verdana" panose="020B0604030504040204" pitchFamily="34" charset="0"/>
            </a:endParaRPr>
          </a:p>
          <a:p>
            <a:pPr>
              <a:lnSpc>
                <a:spcPct val="170000"/>
              </a:lnSpc>
              <a:spcBef>
                <a:spcPts val="0"/>
              </a:spcBef>
            </a:pPr>
            <a:r>
              <a:rPr lang="en-GB" sz="3800" dirty="0">
                <a:solidFill>
                  <a:schemeClr val="bg1"/>
                </a:solidFill>
                <a:latin typeface="Verdana" panose="020B0604030504040204" pitchFamily="34" charset="0"/>
                <a:ea typeface="Verdana" panose="020B0604030504040204" pitchFamily="34" charset="0"/>
              </a:rPr>
              <a:t>MEG was sometimes physically restrained by caregivers; MIG was not.</a:t>
            </a:r>
          </a:p>
          <a:p>
            <a:pPr>
              <a:lnSpc>
                <a:spcPct val="170000"/>
              </a:lnSpc>
              <a:spcBef>
                <a:spcPts val="0"/>
              </a:spcBef>
            </a:pPr>
            <a:endParaRPr lang="en-GB" sz="3800" dirty="0">
              <a:solidFill>
                <a:schemeClr val="bg1"/>
              </a:solidFill>
              <a:latin typeface="Verdana" panose="020B0604030504040204" pitchFamily="34" charset="0"/>
              <a:ea typeface="Verdana" panose="020B0604030504040204" pitchFamily="34" charset="0"/>
            </a:endParaRPr>
          </a:p>
          <a:p>
            <a:pPr>
              <a:lnSpc>
                <a:spcPct val="170000"/>
              </a:lnSpc>
              <a:spcBef>
                <a:spcPts val="0"/>
              </a:spcBef>
            </a:pPr>
            <a:r>
              <a:rPr lang="en-GB" sz="3800" dirty="0">
                <a:solidFill>
                  <a:schemeClr val="bg1"/>
                </a:solidFill>
                <a:latin typeface="Verdana" panose="020B0604030504040204" pitchFamily="34" charset="0"/>
                <a:ea typeface="Verdana" panose="020B0604030504040204" pitchFamily="34" charset="0"/>
              </a:rPr>
              <a:t>MEG was prescribed risperidone.</a:t>
            </a:r>
          </a:p>
          <a:p>
            <a:pPr marL="0" indent="0">
              <a:lnSpc>
                <a:spcPct val="170000"/>
              </a:lnSpc>
              <a:buNone/>
            </a:pPr>
            <a:endParaRPr lang="en-GB" sz="4300" dirty="0">
              <a:solidFill>
                <a:schemeClr val="bg1"/>
              </a:solidFill>
              <a:latin typeface="Verdana" panose="020B0604030504040204" pitchFamily="34" charset="0"/>
              <a:ea typeface="Verdana" panose="020B0604030504040204" pitchFamily="34" charset="0"/>
            </a:endParaRPr>
          </a:p>
          <a:p>
            <a:pPr marL="0" indent="0">
              <a:lnSpc>
                <a:spcPct val="160000"/>
              </a:lnSpc>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03474FF4-E203-41A8-E80C-A046EEB0D833}"/>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79A04BEF-4101-9C4B-E0E5-581E34C220CC}"/>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D3E7B286-E7DF-D554-112E-30290CE98902}"/>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160222CD-9247-3B72-1130-178D5E05B3FE}"/>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BFCBAAC6-07F3-0A94-9C59-2FA9AAD416E2}"/>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EB9F1CAE-2E52-7670-8B95-76A33430B68B}"/>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352D4AD1-2381-3019-489B-691D5B4227B9}"/>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3741389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5D4661B3-177F-512F-D5FB-26B8D55E3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938A93-7C58-96AB-7BDE-379726796C5C}"/>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MIG and MEG</a:t>
            </a:r>
          </a:p>
        </p:txBody>
      </p:sp>
      <p:sp>
        <p:nvSpPr>
          <p:cNvPr id="3" name="Content Placeholder 2">
            <a:extLst>
              <a:ext uri="{FF2B5EF4-FFF2-40B4-BE49-F238E27FC236}">
                <a16:creationId xmlns:a16="http://schemas.microsoft.com/office/drawing/2014/main" id="{99857746-471F-AC97-E5A1-E484DE6D56BE}"/>
              </a:ext>
            </a:extLst>
          </p:cNvPr>
          <p:cNvSpPr>
            <a:spLocks noGrp="1"/>
          </p:cNvSpPr>
          <p:nvPr>
            <p:ph idx="1"/>
          </p:nvPr>
        </p:nvSpPr>
        <p:spPr/>
        <p:txBody>
          <a:bodyPr>
            <a:normAutofit fontScale="55000" lnSpcReduction="20000"/>
          </a:bodyPr>
          <a:lstStyle/>
          <a:p>
            <a:pPr>
              <a:lnSpc>
                <a:spcPct val="170000"/>
              </a:lnSpc>
              <a:spcBef>
                <a:spcPts val="0"/>
              </a:spcBef>
            </a:pPr>
            <a:r>
              <a:rPr lang="en-GB" sz="4300" dirty="0">
                <a:solidFill>
                  <a:schemeClr val="bg1"/>
                </a:solidFill>
                <a:latin typeface="Verdana" panose="020B0604030504040204" pitchFamily="34" charset="0"/>
                <a:ea typeface="Verdana" panose="020B0604030504040204" pitchFamily="34" charset="0"/>
              </a:rPr>
              <a:t>Neither MIG nor MEG chose their placements, nor were they free to leave at will.</a:t>
            </a:r>
          </a:p>
          <a:p>
            <a:pPr>
              <a:lnSpc>
                <a:spcPct val="170000"/>
              </a:lnSpc>
              <a:spcBef>
                <a:spcPts val="0"/>
              </a:spcBef>
            </a:pPr>
            <a:endParaRPr lang="en-GB" sz="4300" dirty="0">
              <a:solidFill>
                <a:schemeClr val="bg1"/>
              </a:solidFill>
              <a:latin typeface="Verdana" panose="020B0604030504040204" pitchFamily="34" charset="0"/>
              <a:ea typeface="Verdana" panose="020B0604030504040204" pitchFamily="34" charset="0"/>
            </a:endParaRPr>
          </a:p>
          <a:p>
            <a:pPr>
              <a:lnSpc>
                <a:spcPct val="170000"/>
              </a:lnSpc>
              <a:spcBef>
                <a:spcPts val="0"/>
              </a:spcBef>
            </a:pPr>
            <a:r>
              <a:rPr lang="en-GB" sz="4300" dirty="0">
                <a:solidFill>
                  <a:schemeClr val="bg1"/>
                </a:solidFill>
                <a:latin typeface="Verdana" panose="020B0604030504040204" pitchFamily="34" charset="0"/>
                <a:ea typeface="Verdana" panose="020B0604030504040204" pitchFamily="34" charset="0"/>
              </a:rPr>
              <a:t>Both attended a college, and MEG was said to have a more active social life than her sister.</a:t>
            </a:r>
          </a:p>
          <a:p>
            <a:pPr>
              <a:lnSpc>
                <a:spcPct val="170000"/>
              </a:lnSpc>
              <a:spcBef>
                <a:spcPts val="0"/>
              </a:spcBef>
            </a:pPr>
            <a:endParaRPr lang="en-GB" sz="4300" dirty="0">
              <a:solidFill>
                <a:schemeClr val="bg1"/>
              </a:solidFill>
              <a:latin typeface="Verdana" panose="020B0604030504040204" pitchFamily="34" charset="0"/>
              <a:ea typeface="Verdana" panose="020B0604030504040204" pitchFamily="34" charset="0"/>
            </a:endParaRPr>
          </a:p>
          <a:p>
            <a:pPr>
              <a:lnSpc>
                <a:spcPct val="170000"/>
              </a:lnSpc>
              <a:spcBef>
                <a:spcPts val="0"/>
              </a:spcBef>
            </a:pPr>
            <a:r>
              <a:rPr lang="en-GB" sz="4300" dirty="0">
                <a:solidFill>
                  <a:schemeClr val="bg1"/>
                </a:solidFill>
                <a:latin typeface="Verdana" panose="020B0604030504040204" pitchFamily="34" charset="0"/>
                <a:ea typeface="Verdana" panose="020B0604030504040204" pitchFamily="34" charset="0"/>
              </a:rPr>
              <a:t>Contact with family was restricted by court order.</a:t>
            </a:r>
          </a:p>
          <a:p>
            <a:pPr marL="0" indent="0">
              <a:lnSpc>
                <a:spcPct val="170000"/>
              </a:lnSpc>
              <a:buNone/>
            </a:pPr>
            <a:endParaRPr lang="en-GB" sz="4300" dirty="0">
              <a:solidFill>
                <a:schemeClr val="bg1"/>
              </a:solidFill>
              <a:latin typeface="Verdana" panose="020B0604030504040204" pitchFamily="34" charset="0"/>
              <a:ea typeface="Verdana" panose="020B0604030504040204" pitchFamily="34" charset="0"/>
            </a:endParaRPr>
          </a:p>
          <a:p>
            <a:pPr marL="0" indent="0">
              <a:lnSpc>
                <a:spcPct val="160000"/>
              </a:lnSpc>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3CCD1E90-6570-6DCE-1A97-8B0297262A9E}"/>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F3DEFA2C-D77B-7AC4-BAD2-B73A5DC3162E}"/>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E3A31406-E191-3551-1C72-3B7237C3260F}"/>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99579200-CDDB-DEF3-D9AF-26B264313C96}"/>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97B6EC4D-3078-5155-34D0-45230045E2CC}"/>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58EB2E60-A50A-9162-5D45-E0F26BED0590}"/>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B2E7E822-4F89-F16D-3AF7-8D3A93C1FA29}"/>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067351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30F7D1F5-F526-3F9E-BAC6-3116F1C75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416C9F-5AF3-53D2-8C94-1BB4095B04AD}"/>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MIG</a:t>
            </a:r>
          </a:p>
        </p:txBody>
      </p:sp>
      <p:sp>
        <p:nvSpPr>
          <p:cNvPr id="3" name="Content Placeholder 2">
            <a:extLst>
              <a:ext uri="{FF2B5EF4-FFF2-40B4-BE49-F238E27FC236}">
                <a16:creationId xmlns:a16="http://schemas.microsoft.com/office/drawing/2014/main" id="{8FD275DB-0B36-11CA-B0B8-B91465023EE4}"/>
              </a:ext>
            </a:extLst>
          </p:cNvPr>
          <p:cNvSpPr>
            <a:spLocks noGrp="1"/>
          </p:cNvSpPr>
          <p:nvPr>
            <p:ph idx="1"/>
          </p:nvPr>
        </p:nvSpPr>
        <p:spPr/>
        <p:txBody>
          <a:bodyPr>
            <a:normAutofit fontScale="92500" lnSpcReduction="20000"/>
          </a:bodyPr>
          <a:lstStyle/>
          <a:p>
            <a:pPr>
              <a:lnSpc>
                <a:spcPct val="170000"/>
              </a:lnSpc>
              <a:spcBef>
                <a:spcPts val="0"/>
              </a:spcBef>
            </a:pPr>
            <a:r>
              <a:rPr lang="en-GB" sz="2400" dirty="0">
                <a:solidFill>
                  <a:schemeClr val="bg1"/>
                </a:solidFill>
                <a:latin typeface="Verdana" panose="020B0604030504040204" pitchFamily="34" charset="0"/>
                <a:ea typeface="Verdana" panose="020B0604030504040204" pitchFamily="34" charset="0"/>
              </a:rPr>
              <a:t>Sufficient indications of her being happy with her living arrangements to amount to valid consent</a:t>
            </a:r>
          </a:p>
          <a:p>
            <a:pPr>
              <a:lnSpc>
                <a:spcPct val="170000"/>
              </a:lnSpc>
              <a:spcBef>
                <a:spcPts val="0"/>
              </a:spcBef>
            </a:pPr>
            <a:endParaRPr lang="en-GB" sz="2400" dirty="0">
              <a:solidFill>
                <a:schemeClr val="bg1"/>
              </a:solidFill>
              <a:latin typeface="Verdana" panose="020B0604030504040204" pitchFamily="34" charset="0"/>
              <a:ea typeface="Verdana" panose="020B0604030504040204" pitchFamily="34" charset="0"/>
            </a:endParaRPr>
          </a:p>
          <a:p>
            <a:pPr>
              <a:lnSpc>
                <a:spcPct val="170000"/>
              </a:lnSpc>
              <a:spcBef>
                <a:spcPts val="0"/>
              </a:spcBef>
            </a:pPr>
            <a:r>
              <a:rPr lang="en-GB" sz="2400" dirty="0">
                <a:solidFill>
                  <a:schemeClr val="bg1"/>
                </a:solidFill>
                <a:latin typeface="Verdana" panose="020B0604030504040204" pitchFamily="34" charset="0"/>
                <a:ea typeface="Verdana" panose="020B0604030504040204" pitchFamily="34" charset="0"/>
              </a:rPr>
              <a:t>Her living arrangements were as close to normal as possible</a:t>
            </a:r>
          </a:p>
          <a:p>
            <a:pPr>
              <a:lnSpc>
                <a:spcPct val="170000"/>
              </a:lnSpc>
              <a:spcBef>
                <a:spcPts val="0"/>
              </a:spcBef>
            </a:pPr>
            <a:endParaRPr lang="en-GB" sz="2400" dirty="0">
              <a:solidFill>
                <a:schemeClr val="bg1"/>
              </a:solidFill>
              <a:latin typeface="Verdana" panose="020B0604030504040204" pitchFamily="34" charset="0"/>
              <a:ea typeface="Verdana" panose="020B0604030504040204" pitchFamily="34" charset="0"/>
            </a:endParaRPr>
          </a:p>
          <a:p>
            <a:pPr>
              <a:lnSpc>
                <a:spcPct val="170000"/>
              </a:lnSpc>
              <a:spcBef>
                <a:spcPts val="0"/>
              </a:spcBef>
            </a:pPr>
            <a:r>
              <a:rPr lang="en-GB" sz="2400" dirty="0">
                <a:solidFill>
                  <a:schemeClr val="bg1"/>
                </a:solidFill>
                <a:latin typeface="Verdana" panose="020B0604030504040204" pitchFamily="34" charset="0"/>
                <a:ea typeface="Verdana" panose="020B0604030504040204" pitchFamily="34" charset="0"/>
              </a:rPr>
              <a:t>Such minimal element of confinement as existed was for her benefit and protection; her situation was very far removed from the paradigm case of confinement in a prison cell.</a:t>
            </a:r>
          </a:p>
          <a:p>
            <a:pPr marL="0" indent="0">
              <a:lnSpc>
                <a:spcPct val="160000"/>
              </a:lnSpc>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D067E9F0-6BB3-994D-88B6-C1ED23C05F50}"/>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BEDA053C-4604-5122-6127-45F03C6AF341}"/>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689D1A5A-B8BD-15D3-9523-572AA04CE231}"/>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AF7A07D8-4B71-DCE7-C494-F42EDADD5BDA}"/>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CFF82763-93B3-8DCC-16F6-46FF4A275AC7}"/>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9623168D-D320-D7B8-68E0-C6D00E91D866}"/>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439898F7-18B2-A9D5-87D8-B0F263E212FB}"/>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2945251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8B2D8DE6-83E1-B2FF-6459-4024679D06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D983BF-6634-F4BE-691A-FB87A75F4DD1}"/>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MEG</a:t>
            </a:r>
          </a:p>
        </p:txBody>
      </p:sp>
      <p:sp>
        <p:nvSpPr>
          <p:cNvPr id="3" name="Content Placeholder 2">
            <a:extLst>
              <a:ext uri="{FF2B5EF4-FFF2-40B4-BE49-F238E27FC236}">
                <a16:creationId xmlns:a16="http://schemas.microsoft.com/office/drawing/2014/main" id="{AF14A018-9D24-EE3C-D50C-4DA243AF49A0}"/>
              </a:ext>
            </a:extLst>
          </p:cNvPr>
          <p:cNvSpPr>
            <a:spLocks noGrp="1"/>
          </p:cNvSpPr>
          <p:nvPr>
            <p:ph idx="1"/>
          </p:nvPr>
        </p:nvSpPr>
        <p:spPr>
          <a:xfrm>
            <a:off x="838200" y="1796204"/>
            <a:ext cx="10258597" cy="4351338"/>
          </a:xfrm>
        </p:spPr>
        <p:txBody>
          <a:bodyPr>
            <a:normAutofit fontScale="77500" lnSpcReduction="20000"/>
          </a:bodyPr>
          <a:lstStyle/>
          <a:p>
            <a:pPr>
              <a:lnSpc>
                <a:spcPct val="170000"/>
              </a:lnSpc>
              <a:spcBef>
                <a:spcPts val="0"/>
              </a:spcBef>
            </a:pPr>
            <a:r>
              <a:rPr lang="en-GB" sz="2400" dirty="0">
                <a:solidFill>
                  <a:schemeClr val="bg1"/>
                </a:solidFill>
              </a:rPr>
              <a:t>Sufficient indications that she was happy living in the NHS facility where she was placed as to amount to valid consent to being there.</a:t>
            </a:r>
          </a:p>
          <a:p>
            <a:pPr marL="0" indent="0">
              <a:lnSpc>
                <a:spcPct val="170000"/>
              </a:lnSpc>
              <a:spcBef>
                <a:spcPts val="0"/>
              </a:spcBef>
              <a:buNone/>
            </a:pPr>
            <a:endParaRPr lang="en-GB" sz="2400" dirty="0">
              <a:solidFill>
                <a:schemeClr val="bg1"/>
              </a:solidFill>
            </a:endParaRPr>
          </a:p>
          <a:p>
            <a:pPr>
              <a:lnSpc>
                <a:spcPct val="170000"/>
              </a:lnSpc>
              <a:spcBef>
                <a:spcPts val="0"/>
              </a:spcBef>
            </a:pPr>
            <a:r>
              <a:rPr lang="en-GB" sz="2400" dirty="0">
                <a:solidFill>
                  <a:schemeClr val="bg1"/>
                </a:solidFill>
              </a:rPr>
              <a:t>Although she received tranquillising medication, that was not administered with a view to disabling her from forming a view about her living circumstances.</a:t>
            </a:r>
          </a:p>
          <a:p>
            <a:pPr marL="0" indent="0">
              <a:lnSpc>
                <a:spcPct val="170000"/>
              </a:lnSpc>
              <a:spcBef>
                <a:spcPts val="0"/>
              </a:spcBef>
              <a:buNone/>
            </a:pPr>
            <a:endParaRPr lang="en-GB" sz="2400" dirty="0">
              <a:solidFill>
                <a:schemeClr val="bg1"/>
              </a:solidFill>
            </a:endParaRPr>
          </a:p>
          <a:p>
            <a:pPr>
              <a:lnSpc>
                <a:spcPct val="170000"/>
              </a:lnSpc>
              <a:spcBef>
                <a:spcPts val="0"/>
              </a:spcBef>
            </a:pPr>
            <a:r>
              <a:rPr lang="en-GB" sz="2400" dirty="0">
                <a:solidFill>
                  <a:schemeClr val="bg1"/>
                </a:solidFill>
              </a:rPr>
              <a:t>Although she was sometimes physically restrained, that was done for her own protection or for the protection of others, and not with a view to punishing her.</a:t>
            </a:r>
          </a:p>
          <a:p>
            <a:pPr marL="0" indent="0">
              <a:lnSpc>
                <a:spcPct val="160000"/>
              </a:lnSpc>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766A674A-4E88-8B56-A3E9-AB4E4B826B43}"/>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DB95A807-81D4-AE72-A66A-A87C8B3AB592}"/>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CE5CB2B7-6525-7DE8-1F47-6CC587958554}"/>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D39CA460-05F6-D4C0-28B6-771D31F8F642}"/>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82937349-1681-B50E-DB9A-B4C5DA02FE4E}"/>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7A673D5E-1868-A463-0444-6E93FECF320C}"/>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2366FAC9-DE55-EB54-A2D2-87180AD87512}"/>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2214053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55A79DFD-5314-C944-2342-38E30F64E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13E14-3987-19DA-E13A-D53BDB82A71A}"/>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SM</a:t>
            </a:r>
          </a:p>
        </p:txBody>
      </p:sp>
      <p:sp>
        <p:nvSpPr>
          <p:cNvPr id="3" name="Content Placeholder 2">
            <a:extLst>
              <a:ext uri="{FF2B5EF4-FFF2-40B4-BE49-F238E27FC236}">
                <a16:creationId xmlns:a16="http://schemas.microsoft.com/office/drawing/2014/main" id="{DA564136-EE73-14F6-E56B-86B826D14811}"/>
              </a:ext>
            </a:extLst>
          </p:cNvPr>
          <p:cNvSpPr>
            <a:spLocks noGrp="1"/>
          </p:cNvSpPr>
          <p:nvPr>
            <p:ph idx="1"/>
          </p:nvPr>
        </p:nvSpPr>
        <p:spPr>
          <a:xfrm>
            <a:off x="838200" y="2030277"/>
            <a:ext cx="10515600" cy="4146685"/>
          </a:xfrm>
        </p:spPr>
        <p:txBody>
          <a:bodyPr>
            <a:normAutofit/>
          </a:bodyPr>
          <a:lstStyle/>
          <a:p>
            <a:pPr>
              <a:lnSpc>
                <a:spcPct val="150000"/>
              </a:lnSpc>
              <a:spcBef>
                <a:spcPts val="0"/>
              </a:spcBef>
            </a:pPr>
            <a:r>
              <a:rPr lang="en-GB" sz="2400" dirty="0">
                <a:solidFill>
                  <a:schemeClr val="bg1"/>
                </a:solidFill>
              </a:rPr>
              <a:t>12 year old girl with profound and enduring disabilities.</a:t>
            </a:r>
          </a:p>
          <a:p>
            <a:pPr>
              <a:lnSpc>
                <a:spcPct val="150000"/>
              </a:lnSpc>
              <a:spcBef>
                <a:spcPts val="0"/>
              </a:spcBef>
            </a:pPr>
            <a:endParaRPr lang="en-GB" sz="2400" dirty="0">
              <a:solidFill>
                <a:schemeClr val="bg1"/>
              </a:solidFill>
            </a:endParaRPr>
          </a:p>
          <a:p>
            <a:pPr>
              <a:lnSpc>
                <a:spcPct val="150000"/>
              </a:lnSpc>
              <a:spcBef>
                <a:spcPts val="0"/>
              </a:spcBef>
            </a:pPr>
            <a:r>
              <a:rPr lang="en-GB" sz="2400" dirty="0">
                <a:solidFill>
                  <a:schemeClr val="bg1"/>
                </a:solidFill>
              </a:rPr>
              <a:t>She was diagnosed with Lissencephaly at 5 months old. She also has epilepsy, global development delay and scoliosis. She is non-mobile and non-verbal and she is fed via a gastrojejunal button.</a:t>
            </a:r>
          </a:p>
          <a:p>
            <a:pPr marL="0" indent="0">
              <a:lnSpc>
                <a:spcPct val="160000"/>
              </a:lnSpc>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963BEDC2-A2AC-A784-DE2C-B0FFC205A9F4}"/>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D7CA76F2-B657-23EC-B075-046CA9F4CB2F}"/>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9F364AD3-B42C-2E41-CE11-993655C2E828}"/>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A67A2ABA-8EF6-1A10-4885-5CF4741B4E53}"/>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73E84841-906F-F93A-E2DB-CAC1CFD8066C}"/>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8F120B30-2F0C-927E-B5CA-05C5C2EDBA77}"/>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EDABA159-2FDD-6540-4684-AB71FB1A75F8}"/>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843644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9325FCB3-0C71-A416-7DCF-D2C63AE7E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4320A-8126-4FFC-6CEE-884404C75B6B}"/>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SM</a:t>
            </a:r>
          </a:p>
        </p:txBody>
      </p:sp>
      <p:sp>
        <p:nvSpPr>
          <p:cNvPr id="3" name="Content Placeholder 2">
            <a:extLst>
              <a:ext uri="{FF2B5EF4-FFF2-40B4-BE49-F238E27FC236}">
                <a16:creationId xmlns:a16="http://schemas.microsoft.com/office/drawing/2014/main" id="{9F3D50CF-2389-E5EE-2E15-4C302AD2AA29}"/>
              </a:ext>
            </a:extLst>
          </p:cNvPr>
          <p:cNvSpPr>
            <a:spLocks noGrp="1"/>
          </p:cNvSpPr>
          <p:nvPr>
            <p:ph idx="1"/>
          </p:nvPr>
        </p:nvSpPr>
        <p:spPr>
          <a:xfrm>
            <a:off x="838200" y="2003540"/>
            <a:ext cx="10515600" cy="3951546"/>
          </a:xfrm>
        </p:spPr>
        <p:txBody>
          <a:bodyPr>
            <a:normAutofit/>
          </a:bodyPr>
          <a:lstStyle/>
          <a:p>
            <a:pPr>
              <a:lnSpc>
                <a:spcPct val="150000"/>
              </a:lnSpc>
              <a:spcBef>
                <a:spcPts val="0"/>
              </a:spcBef>
            </a:pPr>
            <a:r>
              <a:rPr lang="en-GB" sz="2400" dirty="0">
                <a:solidFill>
                  <a:schemeClr val="bg1"/>
                </a:solidFill>
                <a:latin typeface="Verdana" panose="020B0604030504040204" pitchFamily="34" charset="0"/>
                <a:ea typeface="Verdana" panose="020B0604030504040204" pitchFamily="34" charset="0"/>
              </a:rPr>
              <a:t>Not deprived of her liberty</a:t>
            </a:r>
          </a:p>
          <a:p>
            <a:pPr marL="0" indent="0">
              <a:lnSpc>
                <a:spcPct val="150000"/>
              </a:lnSpc>
              <a:spcBef>
                <a:spcPts val="0"/>
              </a:spcBef>
              <a:buNone/>
            </a:pPr>
            <a:endParaRPr lang="en-GB" sz="2400" dirty="0">
              <a:solidFill>
                <a:schemeClr val="bg1"/>
              </a:solidFill>
              <a:latin typeface="Verdana" panose="020B0604030504040204" pitchFamily="34" charset="0"/>
              <a:ea typeface="Verdana" panose="020B0604030504040204" pitchFamily="34" charset="0"/>
            </a:endParaRPr>
          </a:p>
          <a:p>
            <a:pPr>
              <a:lnSpc>
                <a:spcPct val="150000"/>
              </a:lnSpc>
              <a:spcBef>
                <a:spcPts val="0"/>
              </a:spcBef>
            </a:pPr>
            <a:r>
              <a:rPr lang="en-GB" sz="2400" dirty="0">
                <a:solidFill>
                  <a:schemeClr val="bg1"/>
                </a:solidFill>
                <a:latin typeface="Verdana" panose="020B0604030504040204" pitchFamily="34" charset="0"/>
                <a:ea typeface="Verdana" panose="020B0604030504040204" pitchFamily="34" charset="0"/>
              </a:rPr>
              <a:t>SM was wholly incapable of leaving, both because of physical inability and because she was unable to form any desire or intention to leave.</a:t>
            </a:r>
          </a:p>
          <a:p>
            <a:pPr>
              <a:lnSpc>
                <a:spcPct val="150000"/>
              </a:lnSpc>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03416A88-3065-81C1-C18C-4CD16F777D25}"/>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40A208E3-3371-9B2D-B06E-EDCD283D5A6B}"/>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C8A895AE-1398-F0E5-C5FA-B8040EFBCC8D}"/>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39A1216A-56FD-8717-1B3E-5056B4460FE1}"/>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3ACD1C1E-1948-3D28-F784-57BF214BE8AA}"/>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754126A5-D37F-75AA-48F6-9701AAFAEB98}"/>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B38AE286-EE87-43E5-AD7E-0EAF4F99D6CD}"/>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712190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6B0C449-81A6-655F-E58A-E5271BC025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2D1A55-27B6-9172-63C2-5AE8DA96426B}"/>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P</a:t>
            </a:r>
          </a:p>
        </p:txBody>
      </p:sp>
      <p:sp>
        <p:nvSpPr>
          <p:cNvPr id="3" name="Content Placeholder 2">
            <a:extLst>
              <a:ext uri="{FF2B5EF4-FFF2-40B4-BE49-F238E27FC236}">
                <a16:creationId xmlns:a16="http://schemas.microsoft.com/office/drawing/2014/main" id="{C93B9754-783F-7C78-0C6C-97F946A53F17}"/>
              </a:ext>
            </a:extLst>
          </p:cNvPr>
          <p:cNvSpPr>
            <a:spLocks noGrp="1"/>
          </p:cNvSpPr>
          <p:nvPr>
            <p:ph idx="1"/>
          </p:nvPr>
        </p:nvSpPr>
        <p:spPr>
          <a:xfrm>
            <a:off x="838200" y="1580827"/>
            <a:ext cx="10515600" cy="4282613"/>
          </a:xfrm>
        </p:spPr>
        <p:txBody>
          <a:bodyPr>
            <a:noAutofit/>
          </a:bodyPr>
          <a:lstStyle/>
          <a:p>
            <a:pPr>
              <a:lnSpc>
                <a:spcPct val="150000"/>
              </a:lnSpc>
              <a:spcBef>
                <a:spcPts val="0"/>
              </a:spcBef>
            </a:pPr>
            <a:r>
              <a:rPr lang="en-GB" sz="2400" dirty="0">
                <a:solidFill>
                  <a:schemeClr val="bg1"/>
                </a:solidFill>
                <a:latin typeface="Verdana" panose="020B0604030504040204" pitchFamily="34" charset="0"/>
                <a:ea typeface="Verdana" panose="020B0604030504040204" pitchFamily="34" charset="0"/>
              </a:rPr>
              <a:t>P had intellectual disabilities and cerebral palsy.</a:t>
            </a:r>
          </a:p>
          <a:p>
            <a:pPr>
              <a:lnSpc>
                <a:spcPct val="150000"/>
              </a:lnSpc>
              <a:spcBef>
                <a:spcPts val="0"/>
              </a:spcBef>
            </a:pPr>
            <a:endParaRPr lang="en-GB" sz="2400" dirty="0">
              <a:solidFill>
                <a:schemeClr val="bg1"/>
              </a:solidFill>
              <a:latin typeface="Verdana" panose="020B0604030504040204" pitchFamily="34" charset="0"/>
              <a:ea typeface="Verdana" panose="020B0604030504040204" pitchFamily="34" charset="0"/>
            </a:endParaRPr>
          </a:p>
          <a:p>
            <a:pPr>
              <a:lnSpc>
                <a:spcPct val="150000"/>
              </a:lnSpc>
              <a:spcBef>
                <a:spcPts val="0"/>
              </a:spcBef>
            </a:pPr>
            <a:r>
              <a:rPr lang="en-GB" sz="2400" dirty="0">
                <a:solidFill>
                  <a:schemeClr val="bg1"/>
                </a:solidFill>
                <a:latin typeface="Verdana" panose="020B0604030504040204" pitchFamily="34" charset="0"/>
                <a:ea typeface="Verdana" panose="020B0604030504040204" pitchFamily="34" charset="0"/>
              </a:rPr>
              <a:t>P lived in a spacious bungalow with four other residents. He received continuous support from two members of staff, with additional staff for outings, such as to a day centre.</a:t>
            </a:r>
          </a:p>
          <a:p>
            <a:pPr>
              <a:lnSpc>
                <a:spcPct val="150000"/>
              </a:lnSpc>
              <a:spcBef>
                <a:spcPts val="0"/>
              </a:spcBef>
            </a:pPr>
            <a:endParaRPr lang="en-GB" sz="2400" dirty="0">
              <a:solidFill>
                <a:schemeClr val="bg1"/>
              </a:solidFill>
              <a:latin typeface="Verdana" panose="020B0604030504040204" pitchFamily="34" charset="0"/>
              <a:ea typeface="Verdana" panose="020B0604030504040204" pitchFamily="34" charset="0"/>
            </a:endParaRPr>
          </a:p>
          <a:p>
            <a:pPr>
              <a:lnSpc>
                <a:spcPct val="150000"/>
              </a:lnSpc>
              <a:spcBef>
                <a:spcPts val="0"/>
              </a:spcBef>
            </a:pPr>
            <a:r>
              <a:rPr lang="en-GB" sz="2400" dirty="0">
                <a:solidFill>
                  <a:schemeClr val="bg1"/>
                </a:solidFill>
                <a:latin typeface="Verdana" panose="020B0604030504040204" pitchFamily="34" charset="0"/>
                <a:ea typeface="Verdana" panose="020B0604030504040204" pitchFamily="34" charset="0"/>
              </a:rPr>
              <a:t>P was subject to physical restraint and wore a body suit with a zip at the back.</a:t>
            </a:r>
          </a:p>
        </p:txBody>
      </p:sp>
      <p:grpSp>
        <p:nvGrpSpPr>
          <p:cNvPr id="4" name="Group 3">
            <a:extLst>
              <a:ext uri="{FF2B5EF4-FFF2-40B4-BE49-F238E27FC236}">
                <a16:creationId xmlns:a16="http://schemas.microsoft.com/office/drawing/2014/main" id="{F01B2A56-5A1B-E0AF-E7D5-C65B415D7488}"/>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C3772E30-4381-B270-7826-134BB7E8FE5D}"/>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16A10D28-8BCA-2D5C-74FB-339EE8E9DC13}"/>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D1C84FAD-044C-7B66-8D44-8037BB729D89}"/>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C76CF89D-2E5E-C4CC-D4F5-56B2BAFAFE83}"/>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13C79D0F-0685-8CDD-5FFA-CAF136FAF6F1}"/>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44D37BDA-505D-2049-4F93-ADBC731B771F}"/>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40812794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2646D41-803C-82BA-E8AA-E93C1FA93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BEE6EC-C84E-63D7-C5D8-A07FDBF7CA86}"/>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P</a:t>
            </a:r>
          </a:p>
        </p:txBody>
      </p:sp>
      <p:sp>
        <p:nvSpPr>
          <p:cNvPr id="3" name="Content Placeholder 2">
            <a:extLst>
              <a:ext uri="{FF2B5EF4-FFF2-40B4-BE49-F238E27FC236}">
                <a16:creationId xmlns:a16="http://schemas.microsoft.com/office/drawing/2014/main" id="{1C324F6C-E08A-96FA-DB5A-D7FE580B961F}"/>
              </a:ext>
            </a:extLst>
          </p:cNvPr>
          <p:cNvSpPr>
            <a:spLocks noGrp="1"/>
          </p:cNvSpPr>
          <p:nvPr>
            <p:ph idx="1"/>
          </p:nvPr>
        </p:nvSpPr>
        <p:spPr>
          <a:xfrm>
            <a:off x="838200" y="2225416"/>
            <a:ext cx="10515600" cy="3729669"/>
          </a:xfrm>
        </p:spPr>
        <p:txBody>
          <a:bodyPr>
            <a:noAutofit/>
          </a:bodyPr>
          <a:lstStyle/>
          <a:p>
            <a:pPr marL="0" indent="0">
              <a:lnSpc>
                <a:spcPct val="150000"/>
              </a:lnSpc>
              <a:spcBef>
                <a:spcPts val="0"/>
              </a:spcBef>
              <a:buNone/>
            </a:pPr>
            <a:r>
              <a:rPr lang="en-GB" sz="2400" i="1" dirty="0">
                <a:solidFill>
                  <a:schemeClr val="bg1"/>
                </a:solidFill>
              </a:rPr>
              <a:t>“We would prefer to reserve our opinion about the situation of P. We have not heard argument about his case, and we note that this court in Cheshire West came to the unanimous view that he was subject to a deprivation of liberty. We are not in a position specifically to overrule that part of the judgment.”</a:t>
            </a:r>
            <a:endParaRPr lang="en-GB" sz="2400" i="1"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8C133D1F-010C-5482-4420-511F1BBB62A1}"/>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DEE8FD04-0DE2-E584-875B-150EE93BC385}"/>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96451890-0412-D526-67C9-ED6850CB6F60}"/>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EC6B5670-DC52-DBAB-AD63-042DC8ABB7EB}"/>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1BAB0402-F275-54C0-1601-57644D8723E4}"/>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3CE2645E-2D7A-F1E0-76B6-D29008E2F2E4}"/>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5133725A-0561-5CE4-A7D9-3238ED2B2407}"/>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653676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29EBAA2D-FA4E-2E85-4758-5F3AB3278B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B6A3E6-1982-9279-A9F6-A923555ECA41}"/>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Department of Health &amp; Social Care</a:t>
            </a:r>
          </a:p>
        </p:txBody>
      </p:sp>
      <p:sp>
        <p:nvSpPr>
          <p:cNvPr id="3" name="Content Placeholder 2">
            <a:extLst>
              <a:ext uri="{FF2B5EF4-FFF2-40B4-BE49-F238E27FC236}">
                <a16:creationId xmlns:a16="http://schemas.microsoft.com/office/drawing/2014/main" id="{7A5195BB-0D13-23C8-4B42-580F685135C7}"/>
              </a:ext>
            </a:extLst>
          </p:cNvPr>
          <p:cNvSpPr>
            <a:spLocks noGrp="1"/>
          </p:cNvSpPr>
          <p:nvPr>
            <p:ph idx="1"/>
          </p:nvPr>
        </p:nvSpPr>
        <p:spPr>
          <a:xfrm>
            <a:off x="838200" y="2093843"/>
            <a:ext cx="10515600" cy="4083120"/>
          </a:xfrm>
        </p:spPr>
        <p:txBody>
          <a:bodyPr>
            <a:normAutofit/>
          </a:bodyPr>
          <a:lstStyle/>
          <a:p>
            <a:pPr>
              <a:lnSpc>
                <a:spcPct val="150000"/>
              </a:lnSpc>
              <a:spcBef>
                <a:spcPts val="0"/>
              </a:spcBef>
            </a:pPr>
            <a:r>
              <a:rPr lang="en-GB" dirty="0">
                <a:solidFill>
                  <a:schemeClr val="bg1"/>
                </a:solidFill>
              </a:rPr>
              <a:t>Where a person is objecting, then it follows that valid consent is unlikely to be present.</a:t>
            </a:r>
          </a:p>
          <a:p>
            <a:pPr marL="0" indent="0">
              <a:lnSpc>
                <a:spcPct val="150000"/>
              </a:lnSpc>
              <a:spcBef>
                <a:spcPts val="0"/>
              </a:spcBef>
              <a:buNone/>
            </a:pPr>
            <a:endParaRPr lang="en-GB" dirty="0">
              <a:solidFill>
                <a:schemeClr val="bg1"/>
              </a:solidFill>
            </a:endParaRPr>
          </a:p>
          <a:p>
            <a:pPr>
              <a:lnSpc>
                <a:spcPct val="150000"/>
              </a:lnSpc>
              <a:spcBef>
                <a:spcPts val="0"/>
              </a:spcBef>
            </a:pPr>
            <a:r>
              <a:rPr lang="en-GB" dirty="0">
                <a:solidFill>
                  <a:schemeClr val="bg1"/>
                </a:solidFill>
              </a:rPr>
              <a:t>If there is an absence of objection when the person is capable of objecting, then it is more likely that the person is not being confined.</a:t>
            </a:r>
          </a:p>
          <a:p>
            <a:pPr>
              <a:lnSpc>
                <a:spcPct val="150000"/>
              </a:lnSpc>
            </a:pPr>
            <a:endParaRPr lang="en-GB" sz="2400" dirty="0">
              <a:solidFill>
                <a:schemeClr val="bg1"/>
              </a:solidFill>
            </a:endParaRPr>
          </a:p>
          <a:p>
            <a:pPr marL="0" indent="0">
              <a:lnSpc>
                <a:spcPct val="160000"/>
              </a:lnSpc>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218A6237-9F26-7444-9333-44E43F7D270C}"/>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300043AD-A37B-BAF7-3980-03E19498B3C3}"/>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4565957F-9F9E-B684-E46B-39146A2BEAA3}"/>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FB8F861F-9A6E-69AB-B10B-02746F46CA8D}"/>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C68AD743-EFAC-75DC-DF46-5869C0B59875}"/>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C80A0EF1-2B48-A011-B9FE-B8298DC0C115}"/>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55C6F385-7729-334A-BBFA-8A4DEFEDA1C9}"/>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038064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FC65719-D20F-28C4-8A00-17834D629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9FC640-53F8-7315-FCC8-0807B83F089B}"/>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Department of Health &amp; Social Care</a:t>
            </a:r>
          </a:p>
        </p:txBody>
      </p:sp>
      <p:sp>
        <p:nvSpPr>
          <p:cNvPr id="3" name="Content Placeholder 2">
            <a:extLst>
              <a:ext uri="{FF2B5EF4-FFF2-40B4-BE49-F238E27FC236}">
                <a16:creationId xmlns:a16="http://schemas.microsoft.com/office/drawing/2014/main" id="{C2E3D4F8-B8E5-265F-C937-E8B98D870D22}"/>
              </a:ext>
            </a:extLst>
          </p:cNvPr>
          <p:cNvSpPr>
            <a:spLocks noGrp="1"/>
          </p:cNvSpPr>
          <p:nvPr>
            <p:ph idx="1"/>
          </p:nvPr>
        </p:nvSpPr>
        <p:spPr/>
        <p:txBody>
          <a:bodyPr>
            <a:normAutofit fontScale="77500" lnSpcReduction="20000"/>
          </a:bodyPr>
          <a:lstStyle/>
          <a:p>
            <a:pPr>
              <a:lnSpc>
                <a:spcPct val="150000"/>
              </a:lnSpc>
              <a:spcBef>
                <a:spcPts val="0"/>
              </a:spcBef>
            </a:pPr>
            <a:r>
              <a:rPr lang="en-GB" dirty="0">
                <a:solidFill>
                  <a:schemeClr val="bg1"/>
                </a:solidFill>
              </a:rPr>
              <a:t>Compliance does not automatically mean someone is consenting. A critical question to consider could be ‘how do we know what this individual actually understands and wants?’ rather than ‘are they compliant?’.</a:t>
            </a:r>
          </a:p>
          <a:p>
            <a:pPr marL="0" indent="0">
              <a:lnSpc>
                <a:spcPct val="150000"/>
              </a:lnSpc>
              <a:spcBef>
                <a:spcPts val="0"/>
              </a:spcBef>
              <a:buNone/>
            </a:pPr>
            <a:endParaRPr lang="en-GB" dirty="0">
              <a:solidFill>
                <a:schemeClr val="bg1"/>
              </a:solidFill>
            </a:endParaRPr>
          </a:p>
          <a:p>
            <a:pPr>
              <a:lnSpc>
                <a:spcPct val="150000"/>
              </a:lnSpc>
              <a:spcBef>
                <a:spcPts val="0"/>
              </a:spcBef>
            </a:pPr>
            <a:r>
              <a:rPr lang="en-GB" dirty="0">
                <a:solidFill>
                  <a:schemeClr val="bg1"/>
                </a:solidFill>
              </a:rPr>
              <a:t>People should be given all support necessary to enable communication of their wishes and feelings. Assessment should also require a thorough review of care and/or medical notes and speaking to family and staff. It may require multiple visits.</a:t>
            </a:r>
            <a:endParaRPr lang="en-GB" sz="2400" dirty="0">
              <a:solidFill>
                <a:schemeClr val="bg1"/>
              </a:solidFill>
            </a:endParaRPr>
          </a:p>
          <a:p>
            <a:pPr marL="0" indent="0">
              <a:lnSpc>
                <a:spcPct val="160000"/>
              </a:lnSpc>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A694774D-9CA4-43AC-8845-F20C33C1F44F}"/>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27802B97-F3BB-6597-D66D-19092B889410}"/>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C896299A-4AA6-7D0C-092C-4F948321EFC3}"/>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4D4D84E7-A63F-78E2-3A02-3ACB9EFBE35A}"/>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ACC15C38-FE66-44E0-4D03-A0431976E368}"/>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55662E5B-5BDD-665A-B5F4-114E6B170FEA}"/>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9D66A5F3-168F-00AA-08A8-BDD655CDF1CF}"/>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833450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911D775-CA1A-4629-A303-CE994B24B8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AD99DE-BC40-5F0D-4710-47BC67B3771E}"/>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Department of Health &amp; Social Care</a:t>
            </a:r>
          </a:p>
        </p:txBody>
      </p:sp>
      <p:sp>
        <p:nvSpPr>
          <p:cNvPr id="3" name="Content Placeholder 2">
            <a:extLst>
              <a:ext uri="{FF2B5EF4-FFF2-40B4-BE49-F238E27FC236}">
                <a16:creationId xmlns:a16="http://schemas.microsoft.com/office/drawing/2014/main" id="{027B82BD-CE5F-FB8B-D86B-9C1B266796F2}"/>
              </a:ext>
            </a:extLst>
          </p:cNvPr>
          <p:cNvSpPr>
            <a:spLocks noGrp="1"/>
          </p:cNvSpPr>
          <p:nvPr>
            <p:ph idx="1"/>
          </p:nvPr>
        </p:nvSpPr>
        <p:spPr>
          <a:xfrm>
            <a:off x="838200" y="2054087"/>
            <a:ext cx="10515600" cy="4122876"/>
          </a:xfrm>
        </p:spPr>
        <p:txBody>
          <a:bodyPr>
            <a:normAutofit/>
          </a:bodyPr>
          <a:lstStyle/>
          <a:p>
            <a:pPr marL="0" indent="0">
              <a:lnSpc>
                <a:spcPct val="150000"/>
              </a:lnSpc>
              <a:spcBef>
                <a:spcPts val="0"/>
              </a:spcBef>
              <a:buNone/>
            </a:pPr>
            <a:r>
              <a:rPr lang="en-GB" dirty="0">
                <a:solidFill>
                  <a:schemeClr val="bg1"/>
                </a:solidFill>
              </a:rPr>
              <a:t>The Care Act 2014 provides explicit safeguards for adults with care and support needs. Section 5 of the Care Act 2014 states that local authorities must ensure that the services they commission are safe, effective and of high quality. </a:t>
            </a:r>
          </a:p>
          <a:p>
            <a:pPr>
              <a:lnSpc>
                <a:spcPct val="150000"/>
              </a:lnSpc>
            </a:pPr>
            <a:endParaRPr lang="en-GB" sz="2400" dirty="0">
              <a:solidFill>
                <a:schemeClr val="bg1"/>
              </a:solidFill>
            </a:endParaRPr>
          </a:p>
          <a:p>
            <a:pPr marL="0" indent="0">
              <a:lnSpc>
                <a:spcPct val="160000"/>
              </a:lnSpc>
              <a:buNone/>
            </a:pPr>
            <a:endParaRPr lang="en-GB" sz="2400" dirty="0">
              <a:solidFill>
                <a:schemeClr val="bg1"/>
              </a:solidFill>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F703CB20-BEBE-F73C-AAC2-763E36FE77C5}"/>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BD435481-AE2D-3E62-02DF-A63B44C53F0F}"/>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E6F14C54-04FB-36BB-9914-36D3103A6FF5}"/>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07C254DD-3734-385A-08DC-590864035197}"/>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0C56DC1D-B1FE-487E-99F2-B2A0E4842F16}"/>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03AB78A4-A8A5-3F16-0DA4-AB84E285CD2D}"/>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6F796CCA-3C45-C700-4A49-4DD13F6A8752}"/>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1146323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292692F3-78B9-C79F-E482-88FE75F788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4BB6DC-C118-38C9-EC05-A954D9E46881}"/>
              </a:ext>
            </a:extLst>
          </p:cNvPr>
          <p:cNvSpPr>
            <a:spLocks noGrp="1"/>
          </p:cNvSpPr>
          <p:nvPr>
            <p:ph type="title"/>
          </p:nvPr>
        </p:nvSpPr>
        <p:spPr/>
        <p:txBody>
          <a:bodyPr/>
          <a:lstStyle/>
          <a:p>
            <a:r>
              <a:rPr lang="en-GB" dirty="0">
                <a:solidFill>
                  <a:schemeClr val="bg1"/>
                </a:solidFill>
                <a:latin typeface="Verdana" panose="020B0604030504040204" pitchFamily="34" charset="0"/>
                <a:ea typeface="Verdana" panose="020B0604030504040204" pitchFamily="34" charset="0"/>
              </a:rPr>
              <a:t>Judgments</a:t>
            </a:r>
          </a:p>
        </p:txBody>
      </p:sp>
      <p:sp>
        <p:nvSpPr>
          <p:cNvPr id="3" name="Content Placeholder 2">
            <a:extLst>
              <a:ext uri="{FF2B5EF4-FFF2-40B4-BE49-F238E27FC236}">
                <a16:creationId xmlns:a16="http://schemas.microsoft.com/office/drawing/2014/main" id="{41E8108E-264E-0D4F-17C6-1D1321D8CCFE}"/>
              </a:ext>
            </a:extLst>
          </p:cNvPr>
          <p:cNvSpPr>
            <a:spLocks noGrp="1"/>
          </p:cNvSpPr>
          <p:nvPr>
            <p:ph idx="1"/>
          </p:nvPr>
        </p:nvSpPr>
        <p:spPr>
          <a:xfrm>
            <a:off x="838200" y="1675807"/>
            <a:ext cx="10515600" cy="4572545"/>
          </a:xfrm>
        </p:spPr>
        <p:txBody>
          <a:bodyPr>
            <a:normAutofit fontScale="92500" lnSpcReduction="10000"/>
          </a:bodyPr>
          <a:lstStyle/>
          <a:p>
            <a:pPr>
              <a:lnSpc>
                <a:spcPct val="150000"/>
              </a:lnSpc>
            </a:pPr>
            <a:r>
              <a:rPr lang="en-GB" sz="2200" i="1" dirty="0">
                <a:solidFill>
                  <a:schemeClr val="bg1"/>
                </a:solidFill>
                <a:latin typeface="Verdana" panose="020B0604030504040204" pitchFamily="34" charset="0"/>
                <a:ea typeface="Verdana" panose="020B0604030504040204" pitchFamily="34" charset="0"/>
              </a:rPr>
              <a:t>Re Mustafa (a child) </a:t>
            </a:r>
            <a:r>
              <a:rPr lang="en-GB" sz="2200" dirty="0">
                <a:solidFill>
                  <a:schemeClr val="bg1"/>
                </a:solidFill>
                <a:latin typeface="Verdana" panose="020B0604030504040204" pitchFamily="34" charset="0"/>
                <a:ea typeface="Verdana" panose="020B0604030504040204" pitchFamily="34" charset="0"/>
              </a:rPr>
              <a:t>[2026]  EWHC 2159 (Fam)</a:t>
            </a:r>
          </a:p>
          <a:p>
            <a:pPr>
              <a:lnSpc>
                <a:spcPct val="150000"/>
              </a:lnSpc>
            </a:pPr>
            <a:r>
              <a:rPr lang="en-GB" sz="2200" i="1" dirty="0">
                <a:solidFill>
                  <a:schemeClr val="bg1"/>
                </a:solidFill>
                <a:latin typeface="Verdana" panose="020B0604030504040204" pitchFamily="34" charset="0"/>
                <a:ea typeface="Verdana" panose="020B0604030504040204" pitchFamily="34" charset="0"/>
              </a:rPr>
              <a:t>Essex County Council v ST </a:t>
            </a:r>
            <a:r>
              <a:rPr lang="en-GB" sz="2200" dirty="0">
                <a:solidFill>
                  <a:schemeClr val="bg1"/>
                </a:solidFill>
                <a:latin typeface="Verdana" panose="020B0604030504040204" pitchFamily="34" charset="0"/>
                <a:ea typeface="Verdana" panose="020B0604030504040204" pitchFamily="34" charset="0"/>
              </a:rPr>
              <a:t>(Deprivation of Liberty) [2026] EWHC 2328 (Fam)</a:t>
            </a:r>
          </a:p>
          <a:p>
            <a:pPr>
              <a:lnSpc>
                <a:spcPct val="150000"/>
              </a:lnSpc>
            </a:pPr>
            <a:r>
              <a:rPr lang="en-GB" sz="2200" i="1" dirty="0">
                <a:solidFill>
                  <a:schemeClr val="bg1"/>
                </a:solidFill>
                <a:latin typeface="Verdana" panose="020B0604030504040204" pitchFamily="34" charset="0"/>
                <a:ea typeface="Verdana" panose="020B0604030504040204" pitchFamily="34" charset="0"/>
              </a:rPr>
              <a:t>Oxfordshire County Council v P </a:t>
            </a:r>
            <a:r>
              <a:rPr lang="en-GB" sz="2200" dirty="0">
                <a:solidFill>
                  <a:schemeClr val="bg1"/>
                </a:solidFill>
                <a:latin typeface="Verdana" panose="020B0604030504040204" pitchFamily="34" charset="0"/>
                <a:ea typeface="Verdana" panose="020B0604030504040204" pitchFamily="34" charset="0"/>
              </a:rPr>
              <a:t>[2026] EWCOP 33 (T2)</a:t>
            </a:r>
            <a:endParaRPr lang="en-GB" sz="2200" i="1" dirty="0">
              <a:solidFill>
                <a:schemeClr val="bg1"/>
              </a:solidFill>
              <a:latin typeface="Verdana" panose="020B0604030504040204" pitchFamily="34" charset="0"/>
              <a:ea typeface="Verdana" panose="020B0604030504040204" pitchFamily="34" charset="0"/>
            </a:endParaRPr>
          </a:p>
          <a:p>
            <a:pPr>
              <a:lnSpc>
                <a:spcPct val="150000"/>
              </a:lnSpc>
            </a:pPr>
            <a:r>
              <a:rPr lang="en-GB" sz="2200" i="1" dirty="0">
                <a:solidFill>
                  <a:schemeClr val="bg1"/>
                </a:solidFill>
                <a:latin typeface="Verdana" panose="020B0604030504040204" pitchFamily="34" charset="0"/>
                <a:ea typeface="Verdana" panose="020B0604030504040204" pitchFamily="34" charset="0"/>
              </a:rPr>
              <a:t>Re AR </a:t>
            </a:r>
            <a:r>
              <a:rPr lang="en-GB" sz="2200" dirty="0">
                <a:solidFill>
                  <a:schemeClr val="bg1"/>
                </a:solidFill>
                <a:latin typeface="Verdana" panose="020B0604030504040204" pitchFamily="34" charset="0"/>
                <a:ea typeface="Verdana" panose="020B0604030504040204" pitchFamily="34" charset="0"/>
              </a:rPr>
              <a:t>[2026] EWCOP 45 (T2)</a:t>
            </a:r>
          </a:p>
          <a:p>
            <a:pPr>
              <a:lnSpc>
                <a:spcPct val="150000"/>
              </a:lnSpc>
            </a:pPr>
            <a:r>
              <a:rPr lang="en-GB" sz="2200" i="1" dirty="0">
                <a:solidFill>
                  <a:schemeClr val="bg1"/>
                </a:solidFill>
                <a:latin typeface="Verdana" panose="020B0604030504040204" pitchFamily="34" charset="0"/>
                <a:ea typeface="Verdana" panose="020B0604030504040204" pitchFamily="34" charset="0"/>
              </a:rPr>
              <a:t>Derby City Council v SM</a:t>
            </a:r>
            <a:r>
              <a:rPr lang="en-GB" sz="2200" dirty="0">
                <a:solidFill>
                  <a:schemeClr val="bg1"/>
                </a:solidFill>
                <a:latin typeface="Verdana" panose="020B0604030504040204" pitchFamily="34" charset="0"/>
                <a:ea typeface="Verdana" panose="020B0604030504040204" pitchFamily="34" charset="0"/>
              </a:rPr>
              <a:t> [2026] EWCOP 46 (T2)</a:t>
            </a:r>
          </a:p>
          <a:p>
            <a:pPr>
              <a:lnSpc>
                <a:spcPct val="150000"/>
              </a:lnSpc>
            </a:pPr>
            <a:r>
              <a:rPr lang="en-GB" sz="2200" i="1" dirty="0">
                <a:solidFill>
                  <a:schemeClr val="bg1"/>
                </a:solidFill>
                <a:latin typeface="Verdana" panose="020B0604030504040204" pitchFamily="34" charset="0"/>
                <a:ea typeface="Verdana" panose="020B0604030504040204" pitchFamily="34" charset="0"/>
              </a:rPr>
              <a:t>Re BM (Deprivation of Liberty)</a:t>
            </a:r>
            <a:r>
              <a:rPr lang="en-GB" sz="2200" dirty="0">
                <a:solidFill>
                  <a:schemeClr val="bg1"/>
                </a:solidFill>
                <a:latin typeface="Verdana" panose="020B0604030504040204" pitchFamily="34" charset="0"/>
                <a:ea typeface="Verdana" panose="020B0604030504040204" pitchFamily="34" charset="0"/>
              </a:rPr>
              <a:t> [2026] EWCOP 48 (T2)</a:t>
            </a:r>
          </a:p>
          <a:p>
            <a:pPr>
              <a:lnSpc>
                <a:spcPct val="150000"/>
              </a:lnSpc>
            </a:pPr>
            <a:r>
              <a:rPr lang="en-GB" sz="2200" i="1" dirty="0">
                <a:solidFill>
                  <a:schemeClr val="bg1"/>
                </a:solidFill>
                <a:latin typeface="Verdana" panose="020B0604030504040204" pitchFamily="34" charset="0"/>
                <a:ea typeface="Verdana" panose="020B0604030504040204" pitchFamily="34" charset="0"/>
              </a:rPr>
              <a:t>Re PK &amp; MK (Article 8 Protections)</a:t>
            </a:r>
            <a:r>
              <a:rPr lang="en-GB" sz="2200" dirty="0">
                <a:solidFill>
                  <a:schemeClr val="bg1"/>
                </a:solidFill>
                <a:latin typeface="Verdana" panose="020B0604030504040204" pitchFamily="34" charset="0"/>
                <a:ea typeface="Verdana" panose="020B0604030504040204" pitchFamily="34" charset="0"/>
              </a:rPr>
              <a:t> [2026] EWCOP 52 (T2)</a:t>
            </a:r>
          </a:p>
          <a:p>
            <a:pPr>
              <a:lnSpc>
                <a:spcPct val="150000"/>
              </a:lnSpc>
            </a:pPr>
            <a:r>
              <a:rPr lang="en-GB" sz="2200" i="1" dirty="0">
                <a:solidFill>
                  <a:schemeClr val="bg1"/>
                </a:solidFill>
                <a:latin typeface="Verdana" panose="020B0604030504040204" pitchFamily="34" charset="0"/>
                <a:ea typeface="Verdana" panose="020B0604030504040204" pitchFamily="34" charset="0"/>
              </a:rPr>
              <a:t>TW v Worcestershire County Council </a:t>
            </a:r>
            <a:r>
              <a:rPr lang="en-GB" sz="2200" dirty="0">
                <a:solidFill>
                  <a:schemeClr val="bg1"/>
                </a:solidFill>
                <a:latin typeface="Verdana" panose="020B0604030504040204" pitchFamily="34" charset="0"/>
                <a:ea typeface="Verdana" panose="020B0604030504040204" pitchFamily="34" charset="0"/>
              </a:rPr>
              <a:t>[2026] EWCOP 54 (T2)</a:t>
            </a:r>
          </a:p>
          <a:p>
            <a:pPr>
              <a:lnSpc>
                <a:spcPct val="150000"/>
              </a:lnSpc>
            </a:pPr>
            <a:endParaRPr lang="en-GB" sz="2000" dirty="0">
              <a:solidFill>
                <a:schemeClr val="bg1"/>
              </a:solidFill>
            </a:endParaRPr>
          </a:p>
        </p:txBody>
      </p:sp>
      <p:grpSp>
        <p:nvGrpSpPr>
          <p:cNvPr id="4" name="Group 3">
            <a:extLst>
              <a:ext uri="{FF2B5EF4-FFF2-40B4-BE49-F238E27FC236}">
                <a16:creationId xmlns:a16="http://schemas.microsoft.com/office/drawing/2014/main" id="{4CAC249D-8023-DD14-8509-330D9338D0B1}"/>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1D9FE4EC-2091-EB08-880D-988B7064F263}"/>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F8742D1A-6419-52FF-EC83-0C00231194D5}"/>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A228082D-BD1A-4ED7-A011-F31D0C9EB4F7}"/>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55FB1469-88BD-F7BE-D461-A5BF9DC9511C}"/>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285D152B-E73E-4967-BC6D-A527EC2EA5E0}"/>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E32213D0-E9C9-5D6E-4920-BCED3A718BD7}"/>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3014508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A7432B7-31B3-E8C2-EB36-35A8DA47D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1E11E8-4BB0-9064-B9E7-FE5F1CBEB433}"/>
              </a:ext>
            </a:extLst>
          </p:cNvPr>
          <p:cNvSpPr>
            <a:spLocks noGrp="1"/>
          </p:cNvSpPr>
          <p:nvPr>
            <p:ph type="title"/>
          </p:nvPr>
        </p:nvSpPr>
        <p:spPr/>
        <p:txBody>
          <a:bodyPr>
            <a:normAutofit/>
          </a:bodyPr>
          <a:lstStyle/>
          <a:p>
            <a:pPr>
              <a:lnSpc>
                <a:spcPct val="150000"/>
              </a:lnSpc>
            </a:pPr>
            <a:r>
              <a:rPr lang="en-GB" sz="2800" i="1" dirty="0">
                <a:solidFill>
                  <a:schemeClr val="bg1"/>
                </a:solidFill>
                <a:latin typeface="Verdana" panose="020B0604030504040204" pitchFamily="34" charset="0"/>
                <a:ea typeface="Verdana" panose="020B0604030504040204" pitchFamily="34" charset="0"/>
              </a:rPr>
              <a:t>Essex County Council v ST </a:t>
            </a:r>
            <a:r>
              <a:rPr lang="en-GB" sz="2800" dirty="0">
                <a:solidFill>
                  <a:schemeClr val="bg1"/>
                </a:solidFill>
                <a:latin typeface="Verdana" panose="020B0604030504040204" pitchFamily="34" charset="0"/>
                <a:ea typeface="Verdana" panose="020B0604030504040204" pitchFamily="34" charset="0"/>
              </a:rPr>
              <a:t>[2026] EWHC 2328 (Fam)</a:t>
            </a:r>
          </a:p>
        </p:txBody>
      </p:sp>
      <p:sp>
        <p:nvSpPr>
          <p:cNvPr id="3" name="Content Placeholder 2">
            <a:extLst>
              <a:ext uri="{FF2B5EF4-FFF2-40B4-BE49-F238E27FC236}">
                <a16:creationId xmlns:a16="http://schemas.microsoft.com/office/drawing/2014/main" id="{422C2FDC-F5CB-D387-6045-C05A2B65113E}"/>
              </a:ext>
            </a:extLst>
          </p:cNvPr>
          <p:cNvSpPr>
            <a:spLocks noGrp="1"/>
          </p:cNvSpPr>
          <p:nvPr>
            <p:ph idx="1"/>
          </p:nvPr>
        </p:nvSpPr>
        <p:spPr>
          <a:xfrm>
            <a:off x="838200" y="1961322"/>
            <a:ext cx="10515600" cy="4287030"/>
          </a:xfrm>
        </p:spPr>
        <p:txBody>
          <a:bodyPr>
            <a:normAutofit/>
          </a:bodyPr>
          <a:lstStyle/>
          <a:p>
            <a:pPr>
              <a:lnSpc>
                <a:spcPct val="150000"/>
              </a:lnSpc>
            </a:pPr>
            <a:r>
              <a:rPr lang="en-GB" sz="2000" dirty="0">
                <a:solidFill>
                  <a:schemeClr val="bg1"/>
                </a:solidFill>
              </a:rPr>
              <a:t>15 years old</a:t>
            </a:r>
          </a:p>
          <a:p>
            <a:pPr>
              <a:lnSpc>
                <a:spcPct val="150000"/>
              </a:lnSpc>
            </a:pPr>
            <a:r>
              <a:rPr lang="en-GB" sz="2000" dirty="0">
                <a:solidFill>
                  <a:schemeClr val="bg1"/>
                </a:solidFill>
              </a:rPr>
              <a:t>Supervision on a ratio of up to 3 staff in the placement and in the community</a:t>
            </a:r>
          </a:p>
          <a:p>
            <a:pPr>
              <a:lnSpc>
                <a:spcPct val="150000"/>
              </a:lnSpc>
            </a:pPr>
            <a:r>
              <a:rPr lang="en-GB" sz="2000" dirty="0">
                <a:solidFill>
                  <a:schemeClr val="bg1"/>
                </a:solidFill>
              </a:rPr>
              <a:t>Physical restraint utilised to prevent harm to ST and others</a:t>
            </a:r>
          </a:p>
          <a:p>
            <a:pPr>
              <a:lnSpc>
                <a:spcPct val="150000"/>
              </a:lnSpc>
            </a:pPr>
            <a:r>
              <a:rPr lang="en-GB" sz="2000" dirty="0">
                <a:solidFill>
                  <a:schemeClr val="bg1"/>
                </a:solidFill>
              </a:rPr>
              <a:t>Doors and windows of the placement locked</a:t>
            </a:r>
          </a:p>
          <a:p>
            <a:pPr>
              <a:lnSpc>
                <a:spcPct val="150000"/>
              </a:lnSpc>
            </a:pPr>
            <a:r>
              <a:rPr lang="en-GB" sz="2000" dirty="0">
                <a:solidFill>
                  <a:schemeClr val="bg1"/>
                </a:solidFill>
              </a:rPr>
              <a:t>Prevented access to sharp objects</a:t>
            </a:r>
          </a:p>
          <a:p>
            <a:pPr>
              <a:lnSpc>
                <a:spcPct val="150000"/>
              </a:lnSpc>
            </a:pPr>
            <a:r>
              <a:rPr lang="en-GB" sz="2000" dirty="0">
                <a:solidFill>
                  <a:schemeClr val="bg1"/>
                </a:solidFill>
              </a:rPr>
              <a:t>ST regards the level of supervision as being oppressive and objects to it</a:t>
            </a:r>
          </a:p>
        </p:txBody>
      </p:sp>
      <p:grpSp>
        <p:nvGrpSpPr>
          <p:cNvPr id="4" name="Group 3">
            <a:extLst>
              <a:ext uri="{FF2B5EF4-FFF2-40B4-BE49-F238E27FC236}">
                <a16:creationId xmlns:a16="http://schemas.microsoft.com/office/drawing/2014/main" id="{AE1E7C51-C260-AF15-AB68-35244997A76B}"/>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BFF18FD5-43C6-A788-D38E-D360A567CB7B}"/>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3A8D3316-2393-869F-042C-E1775E88251A}"/>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D5F542CF-2D15-FF38-0CCF-8346D840DF1A}"/>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79735D3C-4AC9-F2D1-81ED-7193AC0C046A}"/>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EF076B38-9F2E-AF3C-459A-4006DBD81957}"/>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9019A553-00A9-8CE3-C188-FE6E7FB7D202}"/>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979785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BD503FF6-7FA2-4C60-B23D-EBF26CB4D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B33CA6-CB81-8995-F057-F5163BF5C847}"/>
              </a:ext>
            </a:extLst>
          </p:cNvPr>
          <p:cNvSpPr>
            <a:spLocks noGrp="1"/>
          </p:cNvSpPr>
          <p:nvPr>
            <p:ph type="title"/>
          </p:nvPr>
        </p:nvSpPr>
        <p:spPr>
          <a:xfrm>
            <a:off x="838200" y="179149"/>
            <a:ext cx="10515600" cy="1325563"/>
          </a:xfrm>
        </p:spPr>
        <p:txBody>
          <a:bodyPr>
            <a:normAutofit/>
          </a:bodyPr>
          <a:lstStyle/>
          <a:p>
            <a:pPr>
              <a:lnSpc>
                <a:spcPct val="150000"/>
              </a:lnSpc>
            </a:pPr>
            <a:r>
              <a:rPr lang="en-GB" sz="2800" i="1" dirty="0">
                <a:solidFill>
                  <a:schemeClr val="bg1"/>
                </a:solidFill>
                <a:ea typeface="Verdana" panose="020B0604030504040204" pitchFamily="34" charset="0"/>
              </a:rPr>
              <a:t>Derby City Council v SM</a:t>
            </a:r>
            <a:r>
              <a:rPr lang="en-GB" sz="2800" dirty="0">
                <a:solidFill>
                  <a:schemeClr val="bg1"/>
                </a:solidFill>
                <a:ea typeface="Verdana" panose="020B0604030504040204" pitchFamily="34" charset="0"/>
              </a:rPr>
              <a:t> [2026] EWCOP 46 (T2)</a:t>
            </a:r>
            <a:endParaRPr lang="en-GB" sz="2800" dirty="0">
              <a:solidFill>
                <a:schemeClr val="bg1"/>
              </a:solidFill>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68B9D6F-6127-1262-8977-B35C79B04B2A}"/>
              </a:ext>
            </a:extLst>
          </p:cNvPr>
          <p:cNvSpPr>
            <a:spLocks noGrp="1"/>
          </p:cNvSpPr>
          <p:nvPr>
            <p:ph idx="1"/>
          </p:nvPr>
        </p:nvSpPr>
        <p:spPr>
          <a:xfrm>
            <a:off x="838200" y="1332854"/>
            <a:ext cx="10515600" cy="4896553"/>
          </a:xfrm>
        </p:spPr>
        <p:txBody>
          <a:bodyPr>
            <a:noAutofit/>
          </a:bodyPr>
          <a:lstStyle/>
          <a:p>
            <a:pPr>
              <a:lnSpc>
                <a:spcPct val="150000"/>
              </a:lnSpc>
              <a:spcBef>
                <a:spcPts val="0"/>
              </a:spcBef>
            </a:pPr>
            <a:r>
              <a:rPr lang="en-GB" sz="2000" dirty="0">
                <a:solidFill>
                  <a:schemeClr val="bg1"/>
                </a:solidFill>
              </a:rPr>
              <a:t>SM, who was born in 1997, and has diagnoses of severe learning disability, catatonia, major depression and autism.</a:t>
            </a:r>
          </a:p>
          <a:p>
            <a:pPr>
              <a:lnSpc>
                <a:spcPct val="150000"/>
              </a:lnSpc>
              <a:spcBef>
                <a:spcPts val="0"/>
              </a:spcBef>
            </a:pPr>
            <a:r>
              <a:rPr lang="en-GB" sz="2000" dirty="0">
                <a:solidFill>
                  <a:schemeClr val="bg1"/>
                </a:solidFill>
              </a:rPr>
              <a:t>Supported living placement (a single occupancy bungalow) with 2:1 support which SM has continued to seek when going out even at a time when it was not considered necessary.</a:t>
            </a:r>
          </a:p>
          <a:p>
            <a:pPr>
              <a:lnSpc>
                <a:spcPct val="150000"/>
              </a:lnSpc>
              <a:spcBef>
                <a:spcPts val="0"/>
              </a:spcBef>
            </a:pPr>
            <a:r>
              <a:rPr lang="en-GB" sz="2000" dirty="0">
                <a:solidFill>
                  <a:schemeClr val="bg1"/>
                </a:solidFill>
              </a:rPr>
              <a:t>If she lived at home with her mother, who could not manage this now, she would have the same living situation.</a:t>
            </a:r>
          </a:p>
          <a:p>
            <a:pPr>
              <a:lnSpc>
                <a:spcPct val="150000"/>
              </a:lnSpc>
              <a:spcBef>
                <a:spcPts val="0"/>
              </a:spcBef>
            </a:pPr>
            <a:r>
              <a:rPr lang="en-GB" sz="2000" dirty="0">
                <a:solidFill>
                  <a:schemeClr val="bg1"/>
                </a:solidFill>
              </a:rPr>
              <a:t>SM has throughout expressed a wish to move elsewhere but, despite extensive placement searches, no alternative option has been identified at this time.</a:t>
            </a:r>
          </a:p>
        </p:txBody>
      </p:sp>
      <p:grpSp>
        <p:nvGrpSpPr>
          <p:cNvPr id="4" name="Group 3">
            <a:extLst>
              <a:ext uri="{FF2B5EF4-FFF2-40B4-BE49-F238E27FC236}">
                <a16:creationId xmlns:a16="http://schemas.microsoft.com/office/drawing/2014/main" id="{09D28381-6977-F6F9-12C6-976436D1993C}"/>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8C3BAFAE-DC90-2F56-7E37-7B4B1BC648F7}"/>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E212DBD5-94F2-895F-B540-A83EB05FBCF6}"/>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F56016DA-CE6D-ADBA-7D99-4E25645554B1}"/>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072B8E56-EFC9-69BD-06C6-B5D1DCB53B03}"/>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2C847491-7DBC-6E92-17F4-C90C443205AD}"/>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06AA2664-478E-2EBE-F70F-E15F20FF59BF}"/>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315605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DF24E950-350B-E662-ACEC-B2A958C8E1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D7D2FC-F408-B990-A1DA-A4E9439AA2F5}"/>
              </a:ext>
            </a:extLst>
          </p:cNvPr>
          <p:cNvSpPr>
            <a:spLocks noGrp="1"/>
          </p:cNvSpPr>
          <p:nvPr>
            <p:ph type="title"/>
          </p:nvPr>
        </p:nvSpPr>
        <p:spPr/>
        <p:txBody>
          <a:bodyPr>
            <a:normAutofit/>
          </a:bodyPr>
          <a:lstStyle/>
          <a:p>
            <a:pPr>
              <a:lnSpc>
                <a:spcPct val="150000"/>
              </a:lnSpc>
            </a:pPr>
            <a:r>
              <a:rPr lang="en-GB" sz="2800" i="1" dirty="0">
                <a:solidFill>
                  <a:schemeClr val="bg1"/>
                </a:solidFill>
                <a:latin typeface="Verdana" panose="020B0604030504040204" pitchFamily="34" charset="0"/>
                <a:ea typeface="Verdana" panose="020B0604030504040204" pitchFamily="34" charset="0"/>
              </a:rPr>
              <a:t>Re AR </a:t>
            </a:r>
            <a:r>
              <a:rPr lang="en-GB" sz="2800" dirty="0">
                <a:solidFill>
                  <a:schemeClr val="bg1"/>
                </a:solidFill>
                <a:latin typeface="Verdana" panose="020B0604030504040204" pitchFamily="34" charset="0"/>
                <a:ea typeface="Verdana" panose="020B0604030504040204" pitchFamily="34" charset="0"/>
              </a:rPr>
              <a:t>[2026] EWCOP 45</a:t>
            </a:r>
          </a:p>
        </p:txBody>
      </p:sp>
      <p:sp>
        <p:nvSpPr>
          <p:cNvPr id="3" name="Content Placeholder 2">
            <a:extLst>
              <a:ext uri="{FF2B5EF4-FFF2-40B4-BE49-F238E27FC236}">
                <a16:creationId xmlns:a16="http://schemas.microsoft.com/office/drawing/2014/main" id="{499C783D-48A9-05E8-F850-33F918AAF262}"/>
              </a:ext>
            </a:extLst>
          </p:cNvPr>
          <p:cNvSpPr>
            <a:spLocks noGrp="1"/>
          </p:cNvSpPr>
          <p:nvPr>
            <p:ph idx="1"/>
          </p:nvPr>
        </p:nvSpPr>
        <p:spPr>
          <a:xfrm>
            <a:off x="838200" y="1868334"/>
            <a:ext cx="10515600" cy="4287030"/>
          </a:xfrm>
        </p:spPr>
        <p:txBody>
          <a:bodyPr>
            <a:normAutofit lnSpcReduction="10000"/>
          </a:bodyPr>
          <a:lstStyle/>
          <a:p>
            <a:pPr>
              <a:lnSpc>
                <a:spcPct val="150000"/>
              </a:lnSpc>
            </a:pPr>
            <a:r>
              <a:rPr lang="en-GB" sz="2000" dirty="0">
                <a:solidFill>
                  <a:schemeClr val="bg1"/>
                </a:solidFill>
              </a:rPr>
              <a:t>25 year old diagnosed as suffering from moderate to severe learning disability and autistic spectrum disorder</a:t>
            </a:r>
          </a:p>
          <a:p>
            <a:pPr>
              <a:lnSpc>
                <a:spcPct val="150000"/>
              </a:lnSpc>
            </a:pPr>
            <a:r>
              <a:rPr lang="en-GB" sz="2000" dirty="0">
                <a:solidFill>
                  <a:schemeClr val="bg1"/>
                </a:solidFill>
              </a:rPr>
              <a:t>Supported living placement</a:t>
            </a:r>
          </a:p>
          <a:p>
            <a:pPr>
              <a:lnSpc>
                <a:spcPct val="150000"/>
              </a:lnSpc>
            </a:pPr>
            <a:r>
              <a:rPr lang="en-GB" sz="2000" dirty="0">
                <a:solidFill>
                  <a:schemeClr val="bg1"/>
                </a:solidFill>
              </a:rPr>
              <a:t>24 hour 1:1 supervision and 2:1 support in the community</a:t>
            </a:r>
          </a:p>
          <a:p>
            <a:pPr>
              <a:lnSpc>
                <a:spcPct val="150000"/>
              </a:lnSpc>
            </a:pPr>
            <a:r>
              <a:rPr lang="en-GB" sz="2000" dirty="0">
                <a:solidFill>
                  <a:schemeClr val="bg1"/>
                </a:solidFill>
              </a:rPr>
              <a:t>Doors and windows locked</a:t>
            </a:r>
          </a:p>
          <a:p>
            <a:pPr>
              <a:lnSpc>
                <a:spcPct val="150000"/>
              </a:lnSpc>
            </a:pPr>
            <a:r>
              <a:rPr lang="en-GB" sz="2000" dirty="0">
                <a:solidFill>
                  <a:schemeClr val="bg1"/>
                </a:solidFill>
              </a:rPr>
              <a:t>CCTV monitoring</a:t>
            </a:r>
          </a:p>
          <a:p>
            <a:pPr>
              <a:lnSpc>
                <a:spcPct val="150000"/>
              </a:lnSpc>
            </a:pPr>
            <a:r>
              <a:rPr lang="en-GB" sz="2000" dirty="0">
                <a:solidFill>
                  <a:schemeClr val="bg1"/>
                </a:solidFill>
              </a:rPr>
              <a:t>Occasional physical redirection</a:t>
            </a:r>
          </a:p>
          <a:p>
            <a:pPr>
              <a:lnSpc>
                <a:spcPct val="150000"/>
              </a:lnSpc>
            </a:pPr>
            <a:r>
              <a:rPr lang="en-GB" sz="2000" dirty="0">
                <a:solidFill>
                  <a:schemeClr val="bg1"/>
                </a:solidFill>
              </a:rPr>
              <a:t>Neither a clear objection to the placement nor a clear acceptance of it</a:t>
            </a:r>
          </a:p>
        </p:txBody>
      </p:sp>
      <p:grpSp>
        <p:nvGrpSpPr>
          <p:cNvPr id="4" name="Group 3">
            <a:extLst>
              <a:ext uri="{FF2B5EF4-FFF2-40B4-BE49-F238E27FC236}">
                <a16:creationId xmlns:a16="http://schemas.microsoft.com/office/drawing/2014/main" id="{17D275A6-D58D-8358-DBDA-D9EB454311EC}"/>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EE9FCFB6-DFDF-261B-8C94-9472D86F4047}"/>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25DEF590-009F-1EB9-03EE-29EFC613B3DC}"/>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73497328-F201-FDD2-399F-1CAE0BDF4ED5}"/>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EF9FD9E4-42E8-FF88-7951-97785031E1ED}"/>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5100A31D-E7FE-1816-3D61-29E198D80384}"/>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E3B70EAC-000D-5E35-345E-7B4857A40440}"/>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509016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1FD49FF-CBD4-23EE-4792-F8E3555B2E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813B6-234C-105C-9E98-0D6641F8FBBB}"/>
              </a:ext>
            </a:extLst>
          </p:cNvPr>
          <p:cNvSpPr>
            <a:spLocks noGrp="1"/>
          </p:cNvSpPr>
          <p:nvPr>
            <p:ph type="title"/>
          </p:nvPr>
        </p:nvSpPr>
        <p:spPr>
          <a:xfrm>
            <a:off x="838200" y="542771"/>
            <a:ext cx="10813447" cy="1325563"/>
          </a:xfrm>
        </p:spPr>
        <p:txBody>
          <a:bodyPr>
            <a:normAutofit fontScale="90000"/>
          </a:bodyPr>
          <a:lstStyle/>
          <a:p>
            <a:pPr>
              <a:lnSpc>
                <a:spcPct val="150000"/>
              </a:lnSpc>
            </a:pPr>
            <a:r>
              <a:rPr lang="en-GB" sz="3100" i="1" dirty="0">
                <a:solidFill>
                  <a:schemeClr val="bg1"/>
                </a:solidFill>
                <a:latin typeface="Verdana" panose="020B0604030504040204" pitchFamily="34" charset="0"/>
                <a:ea typeface="Verdana" panose="020B0604030504040204" pitchFamily="34" charset="0"/>
              </a:rPr>
              <a:t>Re PK &amp; MK (Article 8 Protections)</a:t>
            </a:r>
            <a:r>
              <a:rPr lang="en-GB" sz="3100" dirty="0">
                <a:solidFill>
                  <a:schemeClr val="bg1"/>
                </a:solidFill>
                <a:latin typeface="Verdana" panose="020B0604030504040204" pitchFamily="34" charset="0"/>
                <a:ea typeface="Verdana" panose="020B0604030504040204" pitchFamily="34" charset="0"/>
              </a:rPr>
              <a:t> [2026] EWCOP 52 (T2)</a:t>
            </a:r>
            <a:br>
              <a:rPr lang="en-GB" sz="2800" dirty="0">
                <a:solidFill>
                  <a:schemeClr val="bg1"/>
                </a:solidFill>
                <a:latin typeface="Verdana" panose="020B0604030504040204" pitchFamily="34" charset="0"/>
                <a:ea typeface="Verdana" panose="020B0604030504040204" pitchFamily="34" charset="0"/>
              </a:rPr>
            </a:br>
            <a:endParaRPr lang="en-GB" sz="2800" dirty="0">
              <a:solidFill>
                <a:schemeClr val="bg1"/>
              </a:solidFill>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BC056708-2611-9CEF-4C6B-0B693B602A60}"/>
              </a:ext>
            </a:extLst>
          </p:cNvPr>
          <p:cNvSpPr>
            <a:spLocks noGrp="1"/>
          </p:cNvSpPr>
          <p:nvPr>
            <p:ph idx="1"/>
          </p:nvPr>
        </p:nvSpPr>
        <p:spPr>
          <a:xfrm>
            <a:off x="838200" y="1868334"/>
            <a:ext cx="10515600" cy="4287030"/>
          </a:xfrm>
        </p:spPr>
        <p:txBody>
          <a:bodyPr>
            <a:noAutofit/>
          </a:bodyPr>
          <a:lstStyle/>
          <a:p>
            <a:pPr>
              <a:lnSpc>
                <a:spcPct val="160000"/>
              </a:lnSpc>
              <a:spcBef>
                <a:spcPts val="0"/>
              </a:spcBef>
            </a:pPr>
            <a:r>
              <a:rPr lang="en-GB" sz="2000" dirty="0">
                <a:solidFill>
                  <a:schemeClr val="bg1"/>
                </a:solidFill>
              </a:rPr>
              <a:t>Twin sisters with significant disabilities requiring an extensive care package</a:t>
            </a:r>
          </a:p>
          <a:p>
            <a:pPr marL="0" indent="0">
              <a:lnSpc>
                <a:spcPct val="160000"/>
              </a:lnSpc>
              <a:spcBef>
                <a:spcPts val="0"/>
              </a:spcBef>
              <a:buNone/>
            </a:pPr>
            <a:endParaRPr lang="en-GB" sz="2000" dirty="0">
              <a:solidFill>
                <a:schemeClr val="bg1"/>
              </a:solidFill>
            </a:endParaRPr>
          </a:p>
          <a:p>
            <a:pPr>
              <a:lnSpc>
                <a:spcPct val="160000"/>
              </a:lnSpc>
              <a:spcBef>
                <a:spcPts val="0"/>
              </a:spcBef>
            </a:pPr>
            <a:r>
              <a:rPr lang="en-GB" sz="2000" dirty="0">
                <a:solidFill>
                  <a:schemeClr val="bg1"/>
                </a:solidFill>
              </a:rPr>
              <a:t>1:1 supervision within the placement and 2:1 support in the community</a:t>
            </a:r>
          </a:p>
          <a:p>
            <a:pPr marL="0" indent="0">
              <a:lnSpc>
                <a:spcPct val="160000"/>
              </a:lnSpc>
              <a:spcBef>
                <a:spcPts val="0"/>
              </a:spcBef>
              <a:buNone/>
            </a:pPr>
            <a:endParaRPr lang="en-GB" sz="2000" dirty="0">
              <a:solidFill>
                <a:schemeClr val="bg1"/>
              </a:solidFill>
            </a:endParaRPr>
          </a:p>
          <a:p>
            <a:pPr>
              <a:lnSpc>
                <a:spcPct val="160000"/>
              </a:lnSpc>
              <a:spcBef>
                <a:spcPts val="0"/>
              </a:spcBef>
            </a:pPr>
            <a:r>
              <a:rPr lang="en-GB" sz="2000" dirty="0">
                <a:solidFill>
                  <a:schemeClr val="bg1"/>
                </a:solidFill>
              </a:rPr>
              <a:t>Movement sensors for seizure monitoring</a:t>
            </a:r>
          </a:p>
          <a:p>
            <a:pPr marL="0" indent="0">
              <a:lnSpc>
                <a:spcPct val="160000"/>
              </a:lnSpc>
              <a:spcBef>
                <a:spcPts val="0"/>
              </a:spcBef>
              <a:buNone/>
            </a:pPr>
            <a:endParaRPr lang="en-GB" sz="2000" dirty="0">
              <a:solidFill>
                <a:schemeClr val="bg1"/>
              </a:solidFill>
            </a:endParaRPr>
          </a:p>
          <a:p>
            <a:pPr>
              <a:lnSpc>
                <a:spcPct val="160000"/>
              </a:lnSpc>
              <a:spcBef>
                <a:spcPts val="0"/>
              </a:spcBef>
            </a:pPr>
            <a:r>
              <a:rPr lang="en-GB" sz="2000" dirty="0">
                <a:solidFill>
                  <a:schemeClr val="bg1"/>
                </a:solidFill>
              </a:rPr>
              <a:t>Windows and external doors locked</a:t>
            </a:r>
          </a:p>
          <a:p>
            <a:pPr>
              <a:lnSpc>
                <a:spcPct val="160000"/>
              </a:lnSpc>
              <a:spcBef>
                <a:spcPts val="0"/>
              </a:spcBef>
            </a:pPr>
            <a:endParaRPr lang="en-GB" sz="2000" dirty="0">
              <a:solidFill>
                <a:schemeClr val="bg1"/>
              </a:solidFill>
            </a:endParaRPr>
          </a:p>
          <a:p>
            <a:pPr>
              <a:lnSpc>
                <a:spcPct val="160000"/>
              </a:lnSpc>
              <a:spcBef>
                <a:spcPts val="0"/>
              </a:spcBef>
            </a:pPr>
            <a:r>
              <a:rPr lang="en-GB" sz="2000" dirty="0">
                <a:solidFill>
                  <a:schemeClr val="bg1"/>
                </a:solidFill>
              </a:rPr>
              <a:t>Significant family contact including overnight contact with their mother</a:t>
            </a:r>
          </a:p>
        </p:txBody>
      </p:sp>
      <p:grpSp>
        <p:nvGrpSpPr>
          <p:cNvPr id="4" name="Group 3">
            <a:extLst>
              <a:ext uri="{FF2B5EF4-FFF2-40B4-BE49-F238E27FC236}">
                <a16:creationId xmlns:a16="http://schemas.microsoft.com/office/drawing/2014/main" id="{198EC63F-792E-8A00-59CC-1FD03B433863}"/>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645AE01B-72D7-DD34-ECBB-C7D27D837253}"/>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792D30E8-F2DB-594A-DC6A-AF0F54785565}"/>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899791ED-5834-C394-FE1E-95E52B0E7CC0}"/>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6B9D634A-67AE-48CD-AB1F-696834F46BA5}"/>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815CF496-BC32-980B-2701-0EFA78F18A37}"/>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7C97E846-8720-50CD-4AA7-42CFDE516489}"/>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553973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6AF32A1-2706-FAA0-80C9-91C7A75E3D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0DF1AC-F648-70B3-2A3C-50BAB470A185}"/>
              </a:ext>
            </a:extLst>
          </p:cNvPr>
          <p:cNvSpPr>
            <a:spLocks noGrp="1"/>
          </p:cNvSpPr>
          <p:nvPr>
            <p:ph type="title"/>
          </p:nvPr>
        </p:nvSpPr>
        <p:spPr>
          <a:xfrm>
            <a:off x="838200" y="542771"/>
            <a:ext cx="10813447" cy="1325563"/>
          </a:xfrm>
        </p:spPr>
        <p:txBody>
          <a:bodyPr>
            <a:normAutofit fontScale="90000"/>
          </a:bodyPr>
          <a:lstStyle/>
          <a:p>
            <a:pPr>
              <a:lnSpc>
                <a:spcPct val="150000"/>
              </a:lnSpc>
            </a:pPr>
            <a:r>
              <a:rPr lang="en-GB" sz="3100" i="1" dirty="0">
                <a:solidFill>
                  <a:schemeClr val="bg1"/>
                </a:solidFill>
                <a:latin typeface="Verdana" panose="020B0604030504040204" pitchFamily="34" charset="0"/>
                <a:ea typeface="Verdana" panose="020B0604030504040204" pitchFamily="34" charset="0"/>
              </a:rPr>
              <a:t>Re PK &amp; MK (Article 8 Protections)</a:t>
            </a:r>
            <a:r>
              <a:rPr lang="en-GB" sz="3100" dirty="0">
                <a:solidFill>
                  <a:schemeClr val="bg1"/>
                </a:solidFill>
                <a:latin typeface="Verdana" panose="020B0604030504040204" pitchFamily="34" charset="0"/>
                <a:ea typeface="Verdana" panose="020B0604030504040204" pitchFamily="34" charset="0"/>
              </a:rPr>
              <a:t> [2026] EWCOP 52 (T2)</a:t>
            </a:r>
            <a:br>
              <a:rPr lang="en-GB" sz="2800" dirty="0">
                <a:solidFill>
                  <a:schemeClr val="bg1"/>
                </a:solidFill>
                <a:latin typeface="Verdana" panose="020B0604030504040204" pitchFamily="34" charset="0"/>
                <a:ea typeface="Verdana" panose="020B0604030504040204" pitchFamily="34" charset="0"/>
              </a:rPr>
            </a:br>
            <a:endParaRPr lang="en-GB" sz="2800" dirty="0">
              <a:solidFill>
                <a:schemeClr val="bg1"/>
              </a:solidFill>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7463009A-C65E-E6BE-955D-2923501C8BB2}"/>
              </a:ext>
            </a:extLst>
          </p:cNvPr>
          <p:cNvSpPr>
            <a:spLocks noGrp="1"/>
          </p:cNvSpPr>
          <p:nvPr>
            <p:ph idx="1"/>
          </p:nvPr>
        </p:nvSpPr>
        <p:spPr>
          <a:xfrm>
            <a:off x="838200" y="1868334"/>
            <a:ext cx="10515600" cy="4287030"/>
          </a:xfrm>
        </p:spPr>
        <p:txBody>
          <a:bodyPr>
            <a:normAutofit/>
          </a:bodyPr>
          <a:lstStyle/>
          <a:p>
            <a:pPr>
              <a:lnSpc>
                <a:spcPct val="150000"/>
              </a:lnSpc>
              <a:spcBef>
                <a:spcPts val="0"/>
              </a:spcBef>
            </a:pPr>
            <a:r>
              <a:rPr lang="en-GB" sz="2000" dirty="0">
                <a:solidFill>
                  <a:schemeClr val="bg1"/>
                </a:solidFill>
                <a:effectLst/>
              </a:rPr>
              <a:t>Where Article 5 is not engaged, Article 8 is and the proceedings are at an end, because there is no further decision for the Court of Protection to make, should it look to ensure that P’s rights continue to be protected through the Court process?</a:t>
            </a:r>
            <a:endParaRPr lang="en-GB" sz="2000" dirty="0">
              <a:solidFill>
                <a:schemeClr val="bg1"/>
              </a:solidFill>
            </a:endParaRPr>
          </a:p>
          <a:p>
            <a:pPr>
              <a:lnSpc>
                <a:spcPct val="150000"/>
              </a:lnSpc>
              <a:spcBef>
                <a:spcPts val="0"/>
              </a:spcBef>
            </a:pPr>
            <a:endParaRPr lang="en-GB" sz="2000" dirty="0">
              <a:solidFill>
                <a:schemeClr val="bg1"/>
              </a:solidFill>
              <a:effectLst/>
            </a:endParaRPr>
          </a:p>
          <a:p>
            <a:pPr>
              <a:lnSpc>
                <a:spcPct val="150000"/>
              </a:lnSpc>
              <a:spcBef>
                <a:spcPts val="0"/>
              </a:spcBef>
            </a:pPr>
            <a:r>
              <a:rPr lang="en-GB" sz="2000" dirty="0">
                <a:solidFill>
                  <a:schemeClr val="bg1"/>
                </a:solidFill>
                <a:effectLst/>
              </a:rPr>
              <a:t>If so, is that the approach the Court needs to take in this case, or are there other methods by which PK and MK’s Article 8 rights are protected?</a:t>
            </a:r>
          </a:p>
          <a:p>
            <a:pPr>
              <a:lnSpc>
                <a:spcPct val="150000"/>
              </a:lnSpc>
              <a:spcBef>
                <a:spcPts val="0"/>
              </a:spcBef>
            </a:pPr>
            <a:endParaRPr lang="en-GB" sz="2000" dirty="0">
              <a:solidFill>
                <a:schemeClr val="bg1"/>
              </a:solidFill>
            </a:endParaRPr>
          </a:p>
          <a:p>
            <a:pPr>
              <a:lnSpc>
                <a:spcPct val="150000"/>
              </a:lnSpc>
              <a:spcBef>
                <a:spcPts val="0"/>
              </a:spcBef>
            </a:pPr>
            <a:r>
              <a:rPr lang="en-GB" sz="2000" dirty="0">
                <a:solidFill>
                  <a:schemeClr val="bg1"/>
                </a:solidFill>
                <a:effectLst/>
              </a:rPr>
              <a:t>What should the Court do?</a:t>
            </a:r>
          </a:p>
          <a:p>
            <a:pPr>
              <a:lnSpc>
                <a:spcPct val="150000"/>
              </a:lnSpc>
            </a:pPr>
            <a:endParaRPr lang="en-GB" sz="2000" dirty="0">
              <a:solidFill>
                <a:schemeClr val="bg1"/>
              </a:solidFill>
            </a:endParaRPr>
          </a:p>
        </p:txBody>
      </p:sp>
      <p:grpSp>
        <p:nvGrpSpPr>
          <p:cNvPr id="4" name="Group 3">
            <a:extLst>
              <a:ext uri="{FF2B5EF4-FFF2-40B4-BE49-F238E27FC236}">
                <a16:creationId xmlns:a16="http://schemas.microsoft.com/office/drawing/2014/main" id="{75EFB80B-F105-71B7-133B-65175EFBE8CB}"/>
              </a:ext>
            </a:extLst>
          </p:cNvPr>
          <p:cNvGrpSpPr/>
          <p:nvPr/>
        </p:nvGrpSpPr>
        <p:grpSpPr>
          <a:xfrm>
            <a:off x="10900676" y="5512003"/>
            <a:ext cx="906247" cy="886167"/>
            <a:chOff x="5777915" y="1419497"/>
            <a:chExt cx="4110073" cy="4019004"/>
          </a:xfrm>
        </p:grpSpPr>
        <p:sp>
          <p:nvSpPr>
            <p:cNvPr id="5" name="Oval 4">
              <a:extLst>
                <a:ext uri="{FF2B5EF4-FFF2-40B4-BE49-F238E27FC236}">
                  <a16:creationId xmlns:a16="http://schemas.microsoft.com/office/drawing/2014/main" id="{9ABEBF0B-0309-6CF7-6C70-6036CB1BD9CC}"/>
                </a:ext>
              </a:extLst>
            </p:cNvPr>
            <p:cNvSpPr/>
            <p:nvPr/>
          </p:nvSpPr>
          <p:spPr>
            <a:xfrm>
              <a:off x="5777915" y="1419497"/>
              <a:ext cx="4110073" cy="4019004"/>
            </a:xfrm>
            <a:prstGeom prst="ellipse">
              <a:avLst/>
            </a:prstGeom>
            <a:solidFill>
              <a:srgbClr val="BF1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6" name="Rectangle 5">
              <a:extLst>
                <a:ext uri="{FF2B5EF4-FFF2-40B4-BE49-F238E27FC236}">
                  <a16:creationId xmlns:a16="http://schemas.microsoft.com/office/drawing/2014/main" id="{05764518-3FD5-070B-DA2B-3904FB9A6CCA}"/>
                </a:ext>
              </a:extLst>
            </p:cNvPr>
            <p:cNvSpPr/>
            <p:nvPr/>
          </p:nvSpPr>
          <p:spPr>
            <a:xfrm>
              <a:off x="7371596" y="3013363"/>
              <a:ext cx="922713" cy="8312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7" name="Teardrop 6">
              <a:extLst>
                <a:ext uri="{FF2B5EF4-FFF2-40B4-BE49-F238E27FC236}">
                  <a16:creationId xmlns:a16="http://schemas.microsoft.com/office/drawing/2014/main" id="{D3C56F54-0B8A-2857-AA81-B54280D53981}"/>
                </a:ext>
              </a:extLst>
            </p:cNvPr>
            <p:cNvSpPr/>
            <p:nvPr/>
          </p:nvSpPr>
          <p:spPr>
            <a:xfrm>
              <a:off x="6482134"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8" name="Teardrop 7">
              <a:extLst>
                <a:ext uri="{FF2B5EF4-FFF2-40B4-BE49-F238E27FC236}">
                  <a16:creationId xmlns:a16="http://schemas.microsoft.com/office/drawing/2014/main" id="{5831A378-5F8F-0A76-31E2-4B40357195C7}"/>
                </a:ext>
              </a:extLst>
            </p:cNvPr>
            <p:cNvSpPr/>
            <p:nvPr/>
          </p:nvSpPr>
          <p:spPr>
            <a:xfrm flipH="1">
              <a:off x="8294309" y="3844636"/>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9" name="Teardrop 8">
              <a:extLst>
                <a:ext uri="{FF2B5EF4-FFF2-40B4-BE49-F238E27FC236}">
                  <a16:creationId xmlns:a16="http://schemas.microsoft.com/office/drawing/2014/main" id="{AA92FBE8-DB1F-80AD-E02C-F0FFFF95E4D9}"/>
                </a:ext>
              </a:extLst>
            </p:cNvPr>
            <p:cNvSpPr/>
            <p:nvPr/>
          </p:nvSpPr>
          <p:spPr>
            <a:xfrm flipH="1" flipV="1">
              <a:off x="82943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sp>
          <p:nvSpPr>
            <p:cNvPr id="10" name="Teardrop 9">
              <a:extLst>
                <a:ext uri="{FF2B5EF4-FFF2-40B4-BE49-F238E27FC236}">
                  <a16:creationId xmlns:a16="http://schemas.microsoft.com/office/drawing/2014/main" id="{84CE4A46-4492-E365-51EA-B9803930F377}"/>
                </a:ext>
              </a:extLst>
            </p:cNvPr>
            <p:cNvSpPr/>
            <p:nvPr/>
          </p:nvSpPr>
          <p:spPr>
            <a:xfrm flipV="1">
              <a:off x="6465509" y="2098963"/>
              <a:ext cx="889462" cy="914400"/>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ndParaRPr>
            </a:p>
          </p:txBody>
        </p:sp>
      </p:grpSp>
    </p:spTree>
    <p:extLst>
      <p:ext uri="{BB962C8B-B14F-4D97-AF65-F5344CB8AC3E}">
        <p14:creationId xmlns:p14="http://schemas.microsoft.com/office/powerpoint/2010/main" val="1759167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1DBD31-A5FB-D3BC-E02D-D48528DAEAFC}"/>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Verdana" panose="020B0604030504040204" pitchFamily="34" charset="0"/>
            </a:endParaRPr>
          </a:p>
        </p:txBody>
      </p:sp>
      <p:pic>
        <p:nvPicPr>
          <p:cNvPr id="3" name="Picture 2" descr="220+ Subway Train In New York At Sunset Stock Photos and Royalty-Free  Pictures - iStock">
            <a:extLst>
              <a:ext uri="{FF2B5EF4-FFF2-40B4-BE49-F238E27FC236}">
                <a16:creationId xmlns:a16="http://schemas.microsoft.com/office/drawing/2014/main" id="{DE63DD54-F74B-ECAC-0624-E8D3CD7DA0D0}"/>
              </a:ext>
            </a:extLst>
          </p:cNvPr>
          <p:cNvPicPr>
            <a:picLocks noChangeAspect="1"/>
          </p:cNvPicPr>
          <p:nvPr/>
        </p:nvPicPr>
        <p:blipFill>
          <a:blip r:embed="rId2"/>
          <a:srcRect t="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3144851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02CBF6-8079-8F0D-B947-2015AE32BE1E}"/>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E6FC136A-BB46-0511-3479-6718492C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Verdana" panose="020B0604030504040204" pitchFamily="34" charset="0"/>
            </a:endParaRPr>
          </a:p>
        </p:txBody>
      </p:sp>
      <p:pic>
        <p:nvPicPr>
          <p:cNvPr id="3" name="Picture 2" descr="220+ Subway Train In New York At Sunset Stock Photos and Royalty-Free  Pictures - iStock">
            <a:extLst>
              <a:ext uri="{FF2B5EF4-FFF2-40B4-BE49-F238E27FC236}">
                <a16:creationId xmlns:a16="http://schemas.microsoft.com/office/drawing/2014/main" id="{82E83492-49F3-255E-F51A-1D577C51A5F7}"/>
              </a:ext>
            </a:extLst>
          </p:cNvPr>
          <p:cNvPicPr>
            <a:picLocks noChangeAspect="1"/>
          </p:cNvPicPr>
          <p:nvPr/>
        </p:nvPicPr>
        <p:blipFill>
          <a:blip r:embed="rId2">
            <a:alphaModFix amt="20000"/>
          </a:blip>
          <a:srcRect t="15746"/>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51BA071B-CEAE-8EFF-8B9C-1AD1D15CFC9E}"/>
              </a:ext>
            </a:extLst>
          </p:cNvPr>
          <p:cNvSpPr txBox="1"/>
          <p:nvPr/>
        </p:nvSpPr>
        <p:spPr>
          <a:xfrm>
            <a:off x="3287845" y="1065967"/>
            <a:ext cx="5616310" cy="5001369"/>
          </a:xfrm>
          <a:prstGeom prst="rect">
            <a:avLst/>
          </a:prstGeom>
          <a:noFill/>
        </p:spPr>
        <p:txBody>
          <a:bodyPr wrap="square" rtlCol="0">
            <a:spAutoFit/>
          </a:bodyPr>
          <a:lstStyle/>
          <a:p>
            <a:pPr>
              <a:spcBef>
                <a:spcPts val="600"/>
              </a:spcBef>
              <a:spcAft>
                <a:spcPts val="600"/>
              </a:spcAft>
            </a:pPr>
            <a:r>
              <a:rPr lang="en-GB" sz="2400" b="1" i="1" dirty="0">
                <a:latin typeface="Lucida Sans" panose="020B0602030504020204" pitchFamily="34" charset="0"/>
              </a:rPr>
              <a:t>Men say they know many things;</a:t>
            </a:r>
          </a:p>
          <a:p>
            <a:pPr>
              <a:spcBef>
                <a:spcPts val="600"/>
              </a:spcBef>
              <a:spcAft>
                <a:spcPts val="600"/>
              </a:spcAft>
            </a:pPr>
            <a:r>
              <a:rPr lang="en-GB" sz="2400" b="1" i="1" dirty="0">
                <a:latin typeface="Lucida Sans" panose="020B0602030504020204" pitchFamily="34" charset="0"/>
              </a:rPr>
              <a:t>But lo! They have taken wings,</a:t>
            </a:r>
          </a:p>
          <a:p>
            <a:pPr>
              <a:spcBef>
                <a:spcPts val="600"/>
              </a:spcBef>
              <a:spcAft>
                <a:spcPts val="600"/>
              </a:spcAft>
            </a:pPr>
            <a:r>
              <a:rPr lang="en-GB" sz="2400" b="1" i="1" dirty="0">
                <a:latin typeface="Lucida Sans" panose="020B0602030504020204" pitchFamily="34" charset="0"/>
              </a:rPr>
              <a:t>The arts and the sciences,</a:t>
            </a:r>
          </a:p>
          <a:p>
            <a:pPr>
              <a:spcBef>
                <a:spcPts val="600"/>
              </a:spcBef>
              <a:spcAft>
                <a:spcPts val="600"/>
              </a:spcAft>
            </a:pPr>
            <a:r>
              <a:rPr lang="en-GB" sz="2400" b="1" i="1" dirty="0">
                <a:latin typeface="Lucida Sans" panose="020B0602030504020204" pitchFamily="34" charset="0"/>
              </a:rPr>
              <a:t>And a thousand appliances;</a:t>
            </a:r>
          </a:p>
          <a:p>
            <a:pPr>
              <a:spcBef>
                <a:spcPts val="600"/>
              </a:spcBef>
              <a:spcAft>
                <a:spcPts val="600"/>
              </a:spcAft>
            </a:pPr>
            <a:r>
              <a:rPr lang="en-GB" sz="2400" b="1" i="1" dirty="0">
                <a:latin typeface="Lucida Sans" panose="020B0602030504020204" pitchFamily="34" charset="0"/>
              </a:rPr>
              <a:t>The wind that blows</a:t>
            </a:r>
          </a:p>
          <a:p>
            <a:pPr>
              <a:spcBef>
                <a:spcPts val="600"/>
              </a:spcBef>
              <a:spcAft>
                <a:spcPts val="600"/>
              </a:spcAft>
            </a:pPr>
            <a:r>
              <a:rPr lang="en-GB" sz="2400" b="1" i="1" dirty="0">
                <a:latin typeface="Lucida Sans" panose="020B0602030504020204" pitchFamily="34" charset="0"/>
              </a:rPr>
              <a:t>Is all that anybody knows.</a:t>
            </a:r>
          </a:p>
          <a:p>
            <a:pPr>
              <a:spcBef>
                <a:spcPts val="600"/>
              </a:spcBef>
              <a:spcAft>
                <a:spcPts val="600"/>
              </a:spcAft>
            </a:pPr>
            <a:endParaRPr lang="en-GB" sz="2400" i="1" dirty="0">
              <a:latin typeface="Lucida Sans" panose="020B0602030504020204" pitchFamily="34" charset="0"/>
            </a:endParaRPr>
          </a:p>
          <a:p>
            <a:pPr>
              <a:spcBef>
                <a:spcPts val="600"/>
              </a:spcBef>
              <a:spcAft>
                <a:spcPts val="600"/>
              </a:spcAft>
            </a:pPr>
            <a:r>
              <a:rPr lang="en-GB" sz="2400" i="1" dirty="0">
                <a:latin typeface="Lucida Sans" panose="020B0602030504020204" pitchFamily="34" charset="0"/>
              </a:rPr>
              <a:t>Men Say They Know Many Things,</a:t>
            </a:r>
          </a:p>
          <a:p>
            <a:pPr>
              <a:spcBef>
                <a:spcPts val="600"/>
              </a:spcBef>
              <a:spcAft>
                <a:spcPts val="600"/>
              </a:spcAft>
            </a:pPr>
            <a:r>
              <a:rPr lang="en-GB" sz="2400" i="1" dirty="0">
                <a:latin typeface="Lucida Sans" panose="020B0602030504020204" pitchFamily="34" charset="0"/>
              </a:rPr>
              <a:t>Henry David Thoreau (1817-1862)</a:t>
            </a:r>
            <a:endParaRPr lang="en-GB" sz="2400" dirty="0">
              <a:latin typeface="Lucida Sans" panose="020B0602030504020204" pitchFamily="34" charset="0"/>
            </a:endParaRPr>
          </a:p>
          <a:p>
            <a:endParaRPr lang="en-GB" dirty="0">
              <a:latin typeface="Verdana" panose="020B0604030504040204" pitchFamily="34" charset="0"/>
            </a:endParaRPr>
          </a:p>
        </p:txBody>
      </p:sp>
    </p:spTree>
    <p:extLst>
      <p:ext uri="{BB962C8B-B14F-4D97-AF65-F5344CB8AC3E}">
        <p14:creationId xmlns:p14="http://schemas.microsoft.com/office/powerpoint/2010/main" val="4229892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8073</TotalTime>
  <Words>2368</Words>
  <Application>Microsoft Office PowerPoint</Application>
  <PresentationFormat>Widescreen</PresentationFormat>
  <Paragraphs>182</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Lucida Sans</vt:lpstr>
      <vt:lpstr>Verdana</vt:lpstr>
      <vt:lpstr>Office Theme</vt:lpstr>
      <vt:lpstr>PowerPoint Presentation</vt:lpstr>
      <vt:lpstr>PowerPoint Presentation</vt:lpstr>
      <vt:lpstr>PowerPoint Presentation</vt:lpstr>
      <vt:lpstr>PowerPoint Presentation</vt:lpstr>
      <vt:lpstr>PowerPoint Presentation</vt:lpstr>
      <vt:lpstr>The Bournewood Gap</vt:lpstr>
      <vt:lpstr>The Bournewood Gap</vt:lpstr>
      <vt:lpstr>The Bournewood Gap</vt:lpstr>
      <vt:lpstr>Deprivation of Liberty Safeguards</vt:lpstr>
      <vt:lpstr>Cheshire West</vt:lpstr>
      <vt:lpstr>The Acid Test</vt:lpstr>
      <vt:lpstr>Deprivation of Liberty Safeguards</vt:lpstr>
      <vt:lpstr>Northern Ireland Case (AGNI)</vt:lpstr>
      <vt:lpstr>Northern Ireland Case (AGNI)</vt:lpstr>
      <vt:lpstr>Northern Ireland Case (AGNI)</vt:lpstr>
      <vt:lpstr>Northern Ireland Case (AGNI)</vt:lpstr>
      <vt:lpstr>Northern Ireland Case (AGNI)</vt:lpstr>
      <vt:lpstr>Northern Ireland Case (AGNI)</vt:lpstr>
      <vt:lpstr>Northern Ireland Case (AGNI)</vt:lpstr>
      <vt:lpstr>Northern Ireland Case (AGNI)</vt:lpstr>
      <vt:lpstr>Northern Ireland Case (AGNI)</vt:lpstr>
      <vt:lpstr>MIG and MEG</vt:lpstr>
      <vt:lpstr>MIG and MEG</vt:lpstr>
      <vt:lpstr>MIG and MEG</vt:lpstr>
      <vt:lpstr>MIG</vt:lpstr>
      <vt:lpstr>MEG</vt:lpstr>
      <vt:lpstr>SM</vt:lpstr>
      <vt:lpstr>SM</vt:lpstr>
      <vt:lpstr>P</vt:lpstr>
      <vt:lpstr>P</vt:lpstr>
      <vt:lpstr>Department of Health &amp; Social Care</vt:lpstr>
      <vt:lpstr>Department of Health &amp; Social Care</vt:lpstr>
      <vt:lpstr>Department of Health &amp; Social Care</vt:lpstr>
      <vt:lpstr>Judgments</vt:lpstr>
      <vt:lpstr>Essex County Council v ST [2026] EWHC 2328 (Fam)</vt:lpstr>
      <vt:lpstr>Derby City Council v SM [2026] EWCOP 46 (T2)</vt:lpstr>
      <vt:lpstr>Re AR [2026] EWCOP 45</vt:lpstr>
      <vt:lpstr>Re PK &amp; MK (Article 8 Protections) [2026] EWCOP 52 (T2) </vt:lpstr>
      <vt:lpstr>Re PK &amp; MK (Article 8 Protections) [2026] EWCOP 52 (T2)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Bellamy</dc:creator>
  <cp:lastModifiedBy>Jonathan Bellamy</cp:lastModifiedBy>
  <cp:revision>2</cp:revision>
  <dcterms:created xsi:type="dcterms:W3CDTF">2026-10-14T19:10:39Z</dcterms:created>
  <dcterms:modified xsi:type="dcterms:W3CDTF">2026-10-20T09:44:48Z</dcterms:modified>
</cp:coreProperties>
</file>