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4" r:id="rId3"/>
    <p:sldId id="257" r:id="rId4"/>
    <p:sldId id="261" r:id="rId5"/>
    <p:sldId id="275" r:id="rId6"/>
    <p:sldId id="357" r:id="rId7"/>
    <p:sldId id="350" r:id="rId8"/>
    <p:sldId id="348" r:id="rId9"/>
    <p:sldId id="273" r:id="rId10"/>
    <p:sldId id="358" r:id="rId11"/>
    <p:sldId id="278" r:id="rId12"/>
    <p:sldId id="277" r:id="rId13"/>
    <p:sldId id="279" r:id="rId14"/>
    <p:sldId id="346" r:id="rId15"/>
    <p:sldId id="258" r:id="rId16"/>
    <p:sldId id="264" r:id="rId17"/>
    <p:sldId id="260" r:id="rId18"/>
    <p:sldId id="347" r:id="rId19"/>
    <p:sldId id="351" r:id="rId20"/>
    <p:sldId id="352" r:id="rId21"/>
    <p:sldId id="271" r:id="rId22"/>
    <p:sldId id="272" r:id="rId23"/>
    <p:sldId id="259" r:id="rId24"/>
    <p:sldId id="265" r:id="rId25"/>
    <p:sldId id="263" r:id="rId26"/>
    <p:sldId id="35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48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21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9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6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#17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#22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#77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20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#8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BA25B9-51F9-4B78-81D3-4D11A0109506}" type="doc">
      <dgm:prSet loTypeId="urn:microsoft.com/office/officeart/2005/8/layout/vList5" loCatId="list" qsTypeId="urn:microsoft.com/office/officeart/2005/8/quickstyle/simple1#40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34DA91B7-5E65-46A4-9194-0E7450DAD18D}">
      <dgm:prSet/>
      <dgm:spPr/>
      <dgm:t>
        <a:bodyPr/>
        <a:lstStyle/>
        <a:p>
          <a:r>
            <a:rPr lang="en-US" dirty="0"/>
            <a:t>What is the ability to weigh?</a:t>
          </a:r>
        </a:p>
      </dgm:t>
    </dgm:pt>
    <dgm:pt modelId="{40E9FDB6-8EFD-4261-8ECE-CC8662BD85E1}" type="parTrans" cxnId="{5962F81C-BF91-473F-99FD-C6E8FF977858}">
      <dgm:prSet/>
      <dgm:spPr/>
      <dgm:t>
        <a:bodyPr/>
        <a:lstStyle/>
        <a:p>
          <a:endParaRPr lang="en-US"/>
        </a:p>
      </dgm:t>
    </dgm:pt>
    <dgm:pt modelId="{BD59F2C5-1455-4BA8-A82C-44D92BE4E3D6}" type="sibTrans" cxnId="{5962F81C-BF91-473F-99FD-C6E8FF977858}">
      <dgm:prSet/>
      <dgm:spPr/>
      <dgm:t>
        <a:bodyPr/>
        <a:lstStyle/>
        <a:p>
          <a:endParaRPr lang="en-US"/>
        </a:p>
      </dgm:t>
    </dgm:pt>
    <dgm:pt modelId="{C6E1168F-8DD3-44CB-B149-122D3E215689}">
      <dgm:prSet/>
      <dgm:spPr/>
      <dgm:t>
        <a:bodyPr/>
        <a:lstStyle/>
        <a:p>
          <a:r>
            <a:rPr lang="en-GB" dirty="0"/>
            <a:t>Assessments and cognitive screening  </a:t>
          </a:r>
          <a:endParaRPr lang="en-US" dirty="0"/>
        </a:p>
      </dgm:t>
    </dgm:pt>
    <dgm:pt modelId="{072C188A-7921-4F95-A12D-2F49FC120253}" type="parTrans" cxnId="{FDFF24C4-8829-45F2-8B1C-3B4583DB3D42}">
      <dgm:prSet/>
      <dgm:spPr/>
      <dgm:t>
        <a:bodyPr/>
        <a:lstStyle/>
        <a:p>
          <a:endParaRPr lang="en-US"/>
        </a:p>
      </dgm:t>
    </dgm:pt>
    <dgm:pt modelId="{CAD85289-8365-4F9A-9327-CABA88484F1F}" type="sibTrans" cxnId="{FDFF24C4-8829-45F2-8B1C-3B4583DB3D42}">
      <dgm:prSet/>
      <dgm:spPr/>
      <dgm:t>
        <a:bodyPr/>
        <a:lstStyle/>
        <a:p>
          <a:endParaRPr lang="en-US"/>
        </a:p>
      </dgm:t>
    </dgm:pt>
    <dgm:pt modelId="{EBC7BF79-F375-4058-8C22-5081DD9713C3}">
      <dgm:prSet/>
      <dgm:spPr/>
      <dgm:t>
        <a:bodyPr/>
        <a:lstStyle/>
        <a:p>
          <a:r>
            <a:rPr lang="en-GB" dirty="0"/>
            <a:t>4 more common case vignettes </a:t>
          </a:r>
          <a:endParaRPr lang="en-US" dirty="0"/>
        </a:p>
      </dgm:t>
    </dgm:pt>
    <dgm:pt modelId="{D5457E21-F358-4638-B2AA-31CEB8EA01EF}" type="parTrans" cxnId="{C4FF26B0-B815-4027-B010-EBF2CCDBBB73}">
      <dgm:prSet/>
      <dgm:spPr/>
      <dgm:t>
        <a:bodyPr/>
        <a:lstStyle/>
        <a:p>
          <a:endParaRPr lang="en-US"/>
        </a:p>
      </dgm:t>
    </dgm:pt>
    <dgm:pt modelId="{1AF3ADD3-7613-4515-9877-AB2336B4B26A}" type="sibTrans" cxnId="{C4FF26B0-B815-4027-B010-EBF2CCDBBB73}">
      <dgm:prSet/>
      <dgm:spPr/>
      <dgm:t>
        <a:bodyPr/>
        <a:lstStyle/>
        <a:p>
          <a:endParaRPr lang="en-US"/>
        </a:p>
      </dgm:t>
    </dgm:pt>
    <dgm:pt modelId="{6CA96E69-8CE5-4C85-AD54-FE296E4352A7}">
      <dgm:prSet/>
      <dgm:spPr/>
      <dgm:t>
        <a:bodyPr/>
        <a:lstStyle/>
        <a:p>
          <a:r>
            <a:rPr lang="en-GB" dirty="0"/>
            <a:t>Practice pointers </a:t>
          </a:r>
          <a:endParaRPr lang="en-US" dirty="0"/>
        </a:p>
      </dgm:t>
    </dgm:pt>
    <dgm:pt modelId="{CA96DE7A-8A5D-4BEF-AC8B-3CEC7EEA1644}" type="parTrans" cxnId="{3106F758-145B-4112-A49C-9CD766F10931}">
      <dgm:prSet/>
      <dgm:spPr/>
      <dgm:t>
        <a:bodyPr/>
        <a:lstStyle/>
        <a:p>
          <a:endParaRPr lang="en-US"/>
        </a:p>
      </dgm:t>
    </dgm:pt>
    <dgm:pt modelId="{C60C607F-7141-4134-9CC5-BF9D7EB31B22}" type="sibTrans" cxnId="{3106F758-145B-4112-A49C-9CD766F10931}">
      <dgm:prSet/>
      <dgm:spPr/>
      <dgm:t>
        <a:bodyPr/>
        <a:lstStyle/>
        <a:p>
          <a:endParaRPr lang="en-US"/>
        </a:p>
      </dgm:t>
    </dgm:pt>
    <dgm:pt modelId="{405F2281-F104-47D5-AC94-1ED29AFF682D}">
      <dgm:prSet/>
      <dgm:spPr/>
      <dgm:t>
        <a:bodyPr/>
        <a:lstStyle/>
        <a:p>
          <a:r>
            <a:rPr lang="en-GB" dirty="0"/>
            <a:t>How to identify problems with weighing ability</a:t>
          </a:r>
          <a:endParaRPr lang="en-US" dirty="0"/>
        </a:p>
      </dgm:t>
    </dgm:pt>
    <dgm:pt modelId="{B896AD81-F68E-4302-BB72-DDA4B132DB39}" type="parTrans" cxnId="{F92DCFA2-64B0-4F8D-AF82-AFC3DA3B8903}">
      <dgm:prSet/>
      <dgm:spPr/>
      <dgm:t>
        <a:bodyPr/>
        <a:lstStyle/>
        <a:p>
          <a:endParaRPr lang="en-GB"/>
        </a:p>
      </dgm:t>
    </dgm:pt>
    <dgm:pt modelId="{D043EBB7-997B-4F2C-9DA3-E7F77BE48EBF}" type="sibTrans" cxnId="{F92DCFA2-64B0-4F8D-AF82-AFC3DA3B8903}">
      <dgm:prSet/>
      <dgm:spPr/>
      <dgm:t>
        <a:bodyPr/>
        <a:lstStyle/>
        <a:p>
          <a:endParaRPr lang="en-GB"/>
        </a:p>
      </dgm:t>
    </dgm:pt>
    <dgm:pt modelId="{ED876495-3CE3-4D6A-8D8A-66A1E1295BB1}">
      <dgm:prSet/>
      <dgm:spPr/>
      <dgm:t>
        <a:bodyPr/>
        <a:lstStyle/>
        <a:p>
          <a:r>
            <a:rPr lang="en-US"/>
            <a:t>What is executive dysfunction?</a:t>
          </a:r>
          <a:endParaRPr lang="en-US" dirty="0"/>
        </a:p>
      </dgm:t>
    </dgm:pt>
    <dgm:pt modelId="{407E20F0-657E-422C-925A-C360D038A8E8}" type="parTrans" cxnId="{7A8DC0F5-B276-4549-8A9F-AA7F47E2331D}">
      <dgm:prSet/>
      <dgm:spPr/>
      <dgm:t>
        <a:bodyPr/>
        <a:lstStyle/>
        <a:p>
          <a:endParaRPr lang="en-GB"/>
        </a:p>
      </dgm:t>
    </dgm:pt>
    <dgm:pt modelId="{1BA9C00A-5C3B-4867-9CC5-998171CA122E}" type="sibTrans" cxnId="{7A8DC0F5-B276-4549-8A9F-AA7F47E2331D}">
      <dgm:prSet/>
      <dgm:spPr/>
      <dgm:t>
        <a:bodyPr/>
        <a:lstStyle/>
        <a:p>
          <a:endParaRPr lang="en-GB"/>
        </a:p>
      </dgm:t>
    </dgm:pt>
    <dgm:pt modelId="{276CBC39-E13E-4C39-A643-FA39A116CEF5}">
      <dgm:prSet/>
      <dgm:spPr/>
      <dgm:t>
        <a:bodyPr/>
        <a:lstStyle/>
        <a:p>
          <a:r>
            <a:rPr lang="en-GB" dirty="0"/>
            <a:t>Underlying conditions associated with difficulties in weighing</a:t>
          </a:r>
          <a:endParaRPr lang="en-US" dirty="0"/>
        </a:p>
      </dgm:t>
    </dgm:pt>
    <dgm:pt modelId="{8526197E-7D4C-4731-AA92-3ADD94B523BC}" type="parTrans" cxnId="{D1994678-0CE2-4C49-9D59-183D3625E357}">
      <dgm:prSet/>
      <dgm:spPr/>
      <dgm:t>
        <a:bodyPr/>
        <a:lstStyle/>
        <a:p>
          <a:endParaRPr lang="en-GB"/>
        </a:p>
      </dgm:t>
    </dgm:pt>
    <dgm:pt modelId="{0704B572-4C51-4A59-AFEC-97D5CB4AFE3D}" type="sibTrans" cxnId="{D1994678-0CE2-4C49-9D59-183D3625E357}">
      <dgm:prSet/>
      <dgm:spPr/>
      <dgm:t>
        <a:bodyPr/>
        <a:lstStyle/>
        <a:p>
          <a:endParaRPr lang="en-GB"/>
        </a:p>
      </dgm:t>
    </dgm:pt>
    <dgm:pt modelId="{3224F80B-4B62-40D7-922E-0A23CCDC7735}" type="pres">
      <dgm:prSet presAssocID="{72BA25B9-51F9-4B78-81D3-4D11A0109506}" presName="Name0" presStyleCnt="0">
        <dgm:presLayoutVars>
          <dgm:dir/>
          <dgm:animLvl val="lvl"/>
          <dgm:resizeHandles val="exact"/>
        </dgm:presLayoutVars>
      </dgm:prSet>
      <dgm:spPr/>
    </dgm:pt>
    <dgm:pt modelId="{D1C77710-8926-4670-9BC4-3ED9D958EC65}" type="pres">
      <dgm:prSet presAssocID="{34DA91B7-5E65-46A4-9194-0E7450DAD18D}" presName="linNode" presStyleCnt="0"/>
      <dgm:spPr/>
    </dgm:pt>
    <dgm:pt modelId="{F920B0C0-D4B3-48E5-9D57-53A6401FD53C}" type="pres">
      <dgm:prSet presAssocID="{34DA91B7-5E65-46A4-9194-0E7450DAD18D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525A19FD-33C1-44AB-A133-FE391CD055A6}" type="pres">
      <dgm:prSet presAssocID="{BD59F2C5-1455-4BA8-A82C-44D92BE4E3D6}" presName="sp" presStyleCnt="0"/>
      <dgm:spPr/>
    </dgm:pt>
    <dgm:pt modelId="{BDF108B6-3EEC-4A1E-B002-9ED9A508BCDE}" type="pres">
      <dgm:prSet presAssocID="{405F2281-F104-47D5-AC94-1ED29AFF682D}" presName="linNode" presStyleCnt="0"/>
      <dgm:spPr/>
    </dgm:pt>
    <dgm:pt modelId="{61E56B42-D7AD-4166-99A9-EB45AA8F59DD}" type="pres">
      <dgm:prSet presAssocID="{405F2281-F104-47D5-AC94-1ED29AFF682D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708603D0-FE9E-44A7-9D31-5B5D0989A7CF}" type="pres">
      <dgm:prSet presAssocID="{D043EBB7-997B-4F2C-9DA3-E7F77BE48EBF}" presName="sp" presStyleCnt="0"/>
      <dgm:spPr/>
    </dgm:pt>
    <dgm:pt modelId="{B7305A43-A623-45DA-9213-7C939C832A41}" type="pres">
      <dgm:prSet presAssocID="{ED876495-3CE3-4D6A-8D8A-66A1E1295BB1}" presName="linNode" presStyleCnt="0"/>
      <dgm:spPr/>
    </dgm:pt>
    <dgm:pt modelId="{B44142AF-F7B4-445E-BF65-2CA8B6498BD4}" type="pres">
      <dgm:prSet presAssocID="{ED876495-3CE3-4D6A-8D8A-66A1E1295BB1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F818FE7C-4FDE-4617-811B-AB4087241B57}" type="pres">
      <dgm:prSet presAssocID="{1BA9C00A-5C3B-4867-9CC5-998171CA122E}" presName="sp" presStyleCnt="0"/>
      <dgm:spPr/>
    </dgm:pt>
    <dgm:pt modelId="{187182CC-5A28-47B5-B361-CE6585C18384}" type="pres">
      <dgm:prSet presAssocID="{C6E1168F-8DD3-44CB-B149-122D3E215689}" presName="linNode" presStyleCnt="0"/>
      <dgm:spPr/>
    </dgm:pt>
    <dgm:pt modelId="{E95332F9-5EBC-44F7-B310-CFBE48AC1756}" type="pres">
      <dgm:prSet presAssocID="{C6E1168F-8DD3-44CB-B149-122D3E215689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C3A743F8-C3E2-42C1-9163-BC4BF75FF177}" type="pres">
      <dgm:prSet presAssocID="{CAD85289-8365-4F9A-9327-CABA88484F1F}" presName="sp" presStyleCnt="0"/>
      <dgm:spPr/>
    </dgm:pt>
    <dgm:pt modelId="{BE1826BB-0D52-4A1C-87CC-A3C8C57E1A21}" type="pres">
      <dgm:prSet presAssocID="{EBC7BF79-F375-4058-8C22-5081DD9713C3}" presName="linNode" presStyleCnt="0"/>
      <dgm:spPr/>
    </dgm:pt>
    <dgm:pt modelId="{165EC6AB-F6ED-4BA3-94D0-6E10DECE84DF}" type="pres">
      <dgm:prSet presAssocID="{EBC7BF79-F375-4058-8C22-5081DD9713C3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FB68738F-9315-4FA2-B5C8-6B750670D06A}" type="pres">
      <dgm:prSet presAssocID="{1AF3ADD3-7613-4515-9877-AB2336B4B26A}" presName="sp" presStyleCnt="0"/>
      <dgm:spPr/>
    </dgm:pt>
    <dgm:pt modelId="{9978A58F-D154-4D7A-8297-63657A7DEE22}" type="pres">
      <dgm:prSet presAssocID="{276CBC39-E13E-4C39-A643-FA39A116CEF5}" presName="linNode" presStyleCnt="0"/>
      <dgm:spPr/>
    </dgm:pt>
    <dgm:pt modelId="{28A56CC5-C780-4E1D-93F8-7F91A393F2EB}" type="pres">
      <dgm:prSet presAssocID="{276CBC39-E13E-4C39-A643-FA39A116CEF5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302989FB-9681-4D23-B900-016DE624C820}" type="pres">
      <dgm:prSet presAssocID="{0704B572-4C51-4A59-AFEC-97D5CB4AFE3D}" presName="sp" presStyleCnt="0"/>
      <dgm:spPr/>
    </dgm:pt>
    <dgm:pt modelId="{6156423B-323F-4617-9E6B-A9E86B7934BC}" type="pres">
      <dgm:prSet presAssocID="{6CA96E69-8CE5-4C85-AD54-FE296E4352A7}" presName="linNode" presStyleCnt="0"/>
      <dgm:spPr/>
    </dgm:pt>
    <dgm:pt modelId="{EA2CBC39-E4F9-4159-884B-67107F95A1CB}" type="pres">
      <dgm:prSet presAssocID="{6CA96E69-8CE5-4C85-AD54-FE296E4352A7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34324419-E6F5-4E00-9EF7-EF938EA9DF1E}" type="presOf" srcId="{EBC7BF79-F375-4058-8C22-5081DD9713C3}" destId="{165EC6AB-F6ED-4BA3-94D0-6E10DECE84DF}" srcOrd="0" destOrd="0" presId="urn:microsoft.com/office/officeart/2005/8/layout/vList5"/>
    <dgm:cxn modelId="{5962F81C-BF91-473F-99FD-C6E8FF977858}" srcId="{72BA25B9-51F9-4B78-81D3-4D11A0109506}" destId="{34DA91B7-5E65-46A4-9194-0E7450DAD18D}" srcOrd="0" destOrd="0" parTransId="{40E9FDB6-8EFD-4261-8ECE-CC8662BD85E1}" sibTransId="{BD59F2C5-1455-4BA8-A82C-44D92BE4E3D6}"/>
    <dgm:cxn modelId="{4154C738-6CF6-4839-A46C-92B01C6DF5F9}" type="presOf" srcId="{6CA96E69-8CE5-4C85-AD54-FE296E4352A7}" destId="{EA2CBC39-E4F9-4159-884B-67107F95A1CB}" srcOrd="0" destOrd="0" presId="urn:microsoft.com/office/officeart/2005/8/layout/vList5"/>
    <dgm:cxn modelId="{453D8B5D-7F5F-474C-A69E-1179AA41D76D}" type="presOf" srcId="{72BA25B9-51F9-4B78-81D3-4D11A0109506}" destId="{3224F80B-4B62-40D7-922E-0A23CCDC7735}" srcOrd="0" destOrd="0" presId="urn:microsoft.com/office/officeart/2005/8/layout/vList5"/>
    <dgm:cxn modelId="{D1994678-0CE2-4C49-9D59-183D3625E357}" srcId="{72BA25B9-51F9-4B78-81D3-4D11A0109506}" destId="{276CBC39-E13E-4C39-A643-FA39A116CEF5}" srcOrd="5" destOrd="0" parTransId="{8526197E-7D4C-4731-AA92-3ADD94B523BC}" sibTransId="{0704B572-4C51-4A59-AFEC-97D5CB4AFE3D}"/>
    <dgm:cxn modelId="{3106F758-145B-4112-A49C-9CD766F10931}" srcId="{72BA25B9-51F9-4B78-81D3-4D11A0109506}" destId="{6CA96E69-8CE5-4C85-AD54-FE296E4352A7}" srcOrd="6" destOrd="0" parTransId="{CA96DE7A-8A5D-4BEF-AC8B-3CEC7EEA1644}" sibTransId="{C60C607F-7141-4134-9CC5-BF9D7EB31B22}"/>
    <dgm:cxn modelId="{983D7893-DF7F-4C2E-819A-5375BA44E117}" type="presOf" srcId="{405F2281-F104-47D5-AC94-1ED29AFF682D}" destId="{61E56B42-D7AD-4166-99A9-EB45AA8F59DD}" srcOrd="0" destOrd="0" presId="urn:microsoft.com/office/officeart/2005/8/layout/vList5"/>
    <dgm:cxn modelId="{F92DCFA2-64B0-4F8D-AF82-AFC3DA3B8903}" srcId="{72BA25B9-51F9-4B78-81D3-4D11A0109506}" destId="{405F2281-F104-47D5-AC94-1ED29AFF682D}" srcOrd="1" destOrd="0" parTransId="{B896AD81-F68E-4302-BB72-DDA4B132DB39}" sibTransId="{D043EBB7-997B-4F2C-9DA3-E7F77BE48EBF}"/>
    <dgm:cxn modelId="{C4FF26B0-B815-4027-B010-EBF2CCDBBB73}" srcId="{72BA25B9-51F9-4B78-81D3-4D11A0109506}" destId="{EBC7BF79-F375-4058-8C22-5081DD9713C3}" srcOrd="4" destOrd="0" parTransId="{D5457E21-F358-4638-B2AA-31CEB8EA01EF}" sibTransId="{1AF3ADD3-7613-4515-9877-AB2336B4B26A}"/>
    <dgm:cxn modelId="{FDFF24C4-8829-45F2-8B1C-3B4583DB3D42}" srcId="{72BA25B9-51F9-4B78-81D3-4D11A0109506}" destId="{C6E1168F-8DD3-44CB-B149-122D3E215689}" srcOrd="3" destOrd="0" parTransId="{072C188A-7921-4F95-A12D-2F49FC120253}" sibTransId="{CAD85289-8365-4F9A-9327-CABA88484F1F}"/>
    <dgm:cxn modelId="{79FD1FD3-31A1-4929-BD40-120D5284D370}" type="presOf" srcId="{ED876495-3CE3-4D6A-8D8A-66A1E1295BB1}" destId="{B44142AF-F7B4-445E-BF65-2CA8B6498BD4}" srcOrd="0" destOrd="0" presId="urn:microsoft.com/office/officeart/2005/8/layout/vList5"/>
    <dgm:cxn modelId="{16B4BAD9-84E8-462D-B5EF-E065B6DBF033}" type="presOf" srcId="{C6E1168F-8DD3-44CB-B149-122D3E215689}" destId="{E95332F9-5EBC-44F7-B310-CFBE48AC1756}" srcOrd="0" destOrd="0" presId="urn:microsoft.com/office/officeart/2005/8/layout/vList5"/>
    <dgm:cxn modelId="{DC1CE6E8-8903-4CDD-8C53-4BEA3E78F8A5}" type="presOf" srcId="{276CBC39-E13E-4C39-A643-FA39A116CEF5}" destId="{28A56CC5-C780-4E1D-93F8-7F91A393F2EB}" srcOrd="0" destOrd="0" presId="urn:microsoft.com/office/officeart/2005/8/layout/vList5"/>
    <dgm:cxn modelId="{7A8DC0F5-B276-4549-8A9F-AA7F47E2331D}" srcId="{72BA25B9-51F9-4B78-81D3-4D11A0109506}" destId="{ED876495-3CE3-4D6A-8D8A-66A1E1295BB1}" srcOrd="2" destOrd="0" parTransId="{407E20F0-657E-422C-925A-C360D038A8E8}" sibTransId="{1BA9C00A-5C3B-4867-9CC5-998171CA122E}"/>
    <dgm:cxn modelId="{DDD98FFE-ACC6-4426-ACCC-C836E7DEF34A}" type="presOf" srcId="{34DA91B7-5E65-46A4-9194-0E7450DAD18D}" destId="{F920B0C0-D4B3-48E5-9D57-53A6401FD53C}" srcOrd="0" destOrd="0" presId="urn:microsoft.com/office/officeart/2005/8/layout/vList5"/>
    <dgm:cxn modelId="{C3DBE17E-9D82-4B8A-BFF5-5CFE01241BA9}" type="presParOf" srcId="{3224F80B-4B62-40D7-922E-0A23CCDC7735}" destId="{D1C77710-8926-4670-9BC4-3ED9D958EC65}" srcOrd="0" destOrd="0" presId="urn:microsoft.com/office/officeart/2005/8/layout/vList5"/>
    <dgm:cxn modelId="{A6ED15F5-0651-4BB9-A9AC-EA3DFC65F83A}" type="presParOf" srcId="{D1C77710-8926-4670-9BC4-3ED9D958EC65}" destId="{F920B0C0-D4B3-48E5-9D57-53A6401FD53C}" srcOrd="0" destOrd="0" presId="urn:microsoft.com/office/officeart/2005/8/layout/vList5"/>
    <dgm:cxn modelId="{916E3058-60CD-4CD6-8C1E-D6A96607650D}" type="presParOf" srcId="{3224F80B-4B62-40D7-922E-0A23CCDC7735}" destId="{525A19FD-33C1-44AB-A133-FE391CD055A6}" srcOrd="1" destOrd="0" presId="urn:microsoft.com/office/officeart/2005/8/layout/vList5"/>
    <dgm:cxn modelId="{A9F719B0-7564-4D40-89DD-896EA549218F}" type="presParOf" srcId="{3224F80B-4B62-40D7-922E-0A23CCDC7735}" destId="{BDF108B6-3EEC-4A1E-B002-9ED9A508BCDE}" srcOrd="2" destOrd="0" presId="urn:microsoft.com/office/officeart/2005/8/layout/vList5"/>
    <dgm:cxn modelId="{68CA7A07-ABB3-4F84-BDCF-38A78357AEB9}" type="presParOf" srcId="{BDF108B6-3EEC-4A1E-B002-9ED9A508BCDE}" destId="{61E56B42-D7AD-4166-99A9-EB45AA8F59DD}" srcOrd="0" destOrd="0" presId="urn:microsoft.com/office/officeart/2005/8/layout/vList5"/>
    <dgm:cxn modelId="{B3321AC3-82D5-49AA-B9B2-6188D7B76C55}" type="presParOf" srcId="{3224F80B-4B62-40D7-922E-0A23CCDC7735}" destId="{708603D0-FE9E-44A7-9D31-5B5D0989A7CF}" srcOrd="3" destOrd="0" presId="urn:microsoft.com/office/officeart/2005/8/layout/vList5"/>
    <dgm:cxn modelId="{588D42B2-7AB5-4D20-B214-65381E143743}" type="presParOf" srcId="{3224F80B-4B62-40D7-922E-0A23CCDC7735}" destId="{B7305A43-A623-45DA-9213-7C939C832A41}" srcOrd="4" destOrd="0" presId="urn:microsoft.com/office/officeart/2005/8/layout/vList5"/>
    <dgm:cxn modelId="{3846FBC6-9DBF-410E-A017-1154D721F79C}" type="presParOf" srcId="{B7305A43-A623-45DA-9213-7C939C832A41}" destId="{B44142AF-F7B4-445E-BF65-2CA8B6498BD4}" srcOrd="0" destOrd="0" presId="urn:microsoft.com/office/officeart/2005/8/layout/vList5"/>
    <dgm:cxn modelId="{CB5900F4-F71F-46F0-81D6-27F606B337C5}" type="presParOf" srcId="{3224F80B-4B62-40D7-922E-0A23CCDC7735}" destId="{F818FE7C-4FDE-4617-811B-AB4087241B57}" srcOrd="5" destOrd="0" presId="urn:microsoft.com/office/officeart/2005/8/layout/vList5"/>
    <dgm:cxn modelId="{639BF184-8A49-4F2B-88AB-CDA5488046A9}" type="presParOf" srcId="{3224F80B-4B62-40D7-922E-0A23CCDC7735}" destId="{187182CC-5A28-47B5-B361-CE6585C18384}" srcOrd="6" destOrd="0" presId="urn:microsoft.com/office/officeart/2005/8/layout/vList5"/>
    <dgm:cxn modelId="{212253DF-4EFC-4E5F-921E-DB2BC20EADA3}" type="presParOf" srcId="{187182CC-5A28-47B5-B361-CE6585C18384}" destId="{E95332F9-5EBC-44F7-B310-CFBE48AC1756}" srcOrd="0" destOrd="0" presId="urn:microsoft.com/office/officeart/2005/8/layout/vList5"/>
    <dgm:cxn modelId="{72F4667E-504F-4856-BFEE-355BF0C3B6BE}" type="presParOf" srcId="{3224F80B-4B62-40D7-922E-0A23CCDC7735}" destId="{C3A743F8-C3E2-42C1-9163-BC4BF75FF177}" srcOrd="7" destOrd="0" presId="urn:microsoft.com/office/officeart/2005/8/layout/vList5"/>
    <dgm:cxn modelId="{D3B54F45-63EF-4D29-9043-107B263619A2}" type="presParOf" srcId="{3224F80B-4B62-40D7-922E-0A23CCDC7735}" destId="{BE1826BB-0D52-4A1C-87CC-A3C8C57E1A21}" srcOrd="8" destOrd="0" presId="urn:microsoft.com/office/officeart/2005/8/layout/vList5"/>
    <dgm:cxn modelId="{7BEA2665-38C1-4BE9-B645-B8AF7BADFC06}" type="presParOf" srcId="{BE1826BB-0D52-4A1C-87CC-A3C8C57E1A21}" destId="{165EC6AB-F6ED-4BA3-94D0-6E10DECE84DF}" srcOrd="0" destOrd="0" presId="urn:microsoft.com/office/officeart/2005/8/layout/vList5"/>
    <dgm:cxn modelId="{62F321B3-C5E5-4109-BD5F-122B03C733D6}" type="presParOf" srcId="{3224F80B-4B62-40D7-922E-0A23CCDC7735}" destId="{FB68738F-9315-4FA2-B5C8-6B750670D06A}" srcOrd="9" destOrd="0" presId="urn:microsoft.com/office/officeart/2005/8/layout/vList5"/>
    <dgm:cxn modelId="{0B2FD619-C9F6-4923-9C92-1E5E0BD06AA2}" type="presParOf" srcId="{3224F80B-4B62-40D7-922E-0A23CCDC7735}" destId="{9978A58F-D154-4D7A-8297-63657A7DEE22}" srcOrd="10" destOrd="0" presId="urn:microsoft.com/office/officeart/2005/8/layout/vList5"/>
    <dgm:cxn modelId="{4636773D-FF5D-4BC4-8D37-5DBA6218AA36}" type="presParOf" srcId="{9978A58F-D154-4D7A-8297-63657A7DEE22}" destId="{28A56CC5-C780-4E1D-93F8-7F91A393F2EB}" srcOrd="0" destOrd="0" presId="urn:microsoft.com/office/officeart/2005/8/layout/vList5"/>
    <dgm:cxn modelId="{8CEE11E6-3554-4D84-9992-77F163047B49}" type="presParOf" srcId="{3224F80B-4B62-40D7-922E-0A23CCDC7735}" destId="{302989FB-9681-4D23-B900-016DE624C820}" srcOrd="11" destOrd="0" presId="urn:microsoft.com/office/officeart/2005/8/layout/vList5"/>
    <dgm:cxn modelId="{69F90401-1EEB-4D1E-90BA-5986AD3B3067}" type="presParOf" srcId="{3224F80B-4B62-40D7-922E-0A23CCDC7735}" destId="{6156423B-323F-4617-9E6B-A9E86B7934BC}" srcOrd="12" destOrd="0" presId="urn:microsoft.com/office/officeart/2005/8/layout/vList5"/>
    <dgm:cxn modelId="{EFBBF24C-FF82-41A3-9F0D-FC43EB6F6678}" type="presParOf" srcId="{6156423B-323F-4617-9E6B-A9E86B7934BC}" destId="{EA2CBC39-E4F9-4159-884B-67107F95A1C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45159F-FC18-47AD-90B3-8550E76349D4}" type="doc">
      <dgm:prSet loTypeId="urn:microsoft.com/office/officeart/2016/7/layout/LinearBlockProcessNumbered" loCatId="process" qsTypeId="urn:microsoft.com/office/officeart/2005/8/quickstyle/simple1#49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D5651A59-73DC-4BA0-B758-88099BCDC012}">
      <dgm:prSet/>
      <dgm:spPr/>
      <dgm:t>
        <a:bodyPr/>
        <a:lstStyle/>
        <a:p>
          <a:r>
            <a:rPr lang="en-GB" dirty="0"/>
            <a:t>Understand - comprehend, grasp explanation, perceive meaning. </a:t>
          </a:r>
          <a:endParaRPr lang="en-US" dirty="0"/>
        </a:p>
      </dgm:t>
    </dgm:pt>
    <dgm:pt modelId="{C7F32E1E-9874-40BB-B34E-9EF43DDC699D}" type="parTrans" cxnId="{F3450B80-9947-4CB1-A7A1-072CA03A1D3F}">
      <dgm:prSet/>
      <dgm:spPr/>
      <dgm:t>
        <a:bodyPr/>
        <a:lstStyle/>
        <a:p>
          <a:endParaRPr lang="en-US"/>
        </a:p>
      </dgm:t>
    </dgm:pt>
    <dgm:pt modelId="{D7D8E603-3D4E-4929-82E6-05D0A4D325D5}" type="sibTrans" cxnId="{F3450B80-9947-4CB1-A7A1-072CA03A1D3F}">
      <dgm:prSet phldrT="01"/>
      <dgm:spPr/>
      <dgm:t>
        <a:bodyPr/>
        <a:lstStyle/>
        <a:p>
          <a:endParaRPr lang="en-US" dirty="0"/>
        </a:p>
      </dgm:t>
    </dgm:pt>
    <dgm:pt modelId="{A044018D-B8EE-4162-84D1-3017E8FA222C}">
      <dgm:prSet/>
      <dgm:spPr/>
      <dgm:t>
        <a:bodyPr/>
        <a:lstStyle/>
        <a:p>
          <a:r>
            <a:rPr lang="en-GB"/>
            <a:t>Retain  - continue to hold, keep possession of. </a:t>
          </a:r>
          <a:endParaRPr lang="en-US"/>
        </a:p>
      </dgm:t>
    </dgm:pt>
    <dgm:pt modelId="{095697A7-22C9-4B88-A2C3-40F5E95A8FA9}" type="parTrans" cxnId="{71385EE6-6C52-425B-9419-CFDB4888143A}">
      <dgm:prSet/>
      <dgm:spPr/>
      <dgm:t>
        <a:bodyPr/>
        <a:lstStyle/>
        <a:p>
          <a:endParaRPr lang="en-US"/>
        </a:p>
      </dgm:t>
    </dgm:pt>
    <dgm:pt modelId="{9CE5460B-57E8-4F26-BEFE-41B7BDD721B4}" type="sibTrans" cxnId="{71385EE6-6C52-425B-9419-CFDB4888143A}">
      <dgm:prSet phldrT="02"/>
      <dgm:spPr/>
      <dgm:t>
        <a:bodyPr/>
        <a:lstStyle/>
        <a:p>
          <a:endParaRPr lang="en-US" dirty="0"/>
        </a:p>
      </dgm:t>
    </dgm:pt>
    <dgm:pt modelId="{07D6EF4C-A5B5-4C7E-BBF7-BF0C3639BF9A}">
      <dgm:prSet/>
      <dgm:spPr/>
      <dgm:t>
        <a:bodyPr/>
        <a:lstStyle/>
        <a:p>
          <a:r>
            <a:rPr lang="en-GB" dirty="0"/>
            <a:t>Use or weigh information - consider, deliberate, foresee consequences and effects.  </a:t>
          </a:r>
          <a:endParaRPr lang="en-US" dirty="0"/>
        </a:p>
      </dgm:t>
    </dgm:pt>
    <dgm:pt modelId="{417CC7F4-30E6-40BC-BE8E-9476DD24A4D1}" type="parTrans" cxnId="{CA789526-02DB-44B4-B467-EDBB5F71F460}">
      <dgm:prSet/>
      <dgm:spPr/>
      <dgm:t>
        <a:bodyPr/>
        <a:lstStyle/>
        <a:p>
          <a:endParaRPr lang="en-US"/>
        </a:p>
      </dgm:t>
    </dgm:pt>
    <dgm:pt modelId="{49418517-D614-46D2-B1DD-5903ABFC90C9}" type="sibTrans" cxnId="{CA789526-02DB-44B4-B467-EDBB5F71F460}">
      <dgm:prSet phldrT="03"/>
      <dgm:spPr/>
      <dgm:t>
        <a:bodyPr/>
        <a:lstStyle/>
        <a:p>
          <a:endParaRPr lang="en-US" dirty="0"/>
        </a:p>
      </dgm:t>
    </dgm:pt>
    <dgm:pt modelId="{A88507FF-A9EF-4EE6-A403-982718810520}">
      <dgm:prSet/>
      <dgm:spPr/>
      <dgm:t>
        <a:bodyPr/>
        <a:lstStyle/>
        <a:p>
          <a:r>
            <a:rPr lang="en-GB" dirty="0"/>
            <a:t>Communicate - by any means 'eye blink' case.</a:t>
          </a:r>
          <a:endParaRPr lang="en-US" dirty="0"/>
        </a:p>
      </dgm:t>
    </dgm:pt>
    <dgm:pt modelId="{3BA6F409-5137-4C8B-848A-DB5F9E4BBF75}" type="parTrans" cxnId="{84D57ED5-64EF-495D-8F59-0F495095411A}">
      <dgm:prSet/>
      <dgm:spPr/>
      <dgm:t>
        <a:bodyPr/>
        <a:lstStyle/>
        <a:p>
          <a:endParaRPr lang="en-US"/>
        </a:p>
      </dgm:t>
    </dgm:pt>
    <dgm:pt modelId="{3A0ECB64-6C05-4B15-AFE4-A7C08754DFDE}" type="sibTrans" cxnId="{84D57ED5-64EF-495D-8F59-0F495095411A}">
      <dgm:prSet phldrT="04"/>
      <dgm:spPr/>
      <dgm:t>
        <a:bodyPr/>
        <a:lstStyle/>
        <a:p>
          <a:endParaRPr lang="en-US" dirty="0"/>
        </a:p>
      </dgm:t>
    </dgm:pt>
    <dgm:pt modelId="{3EBDEA5F-7165-44F9-93EB-435B76B46BD4}" type="pres">
      <dgm:prSet presAssocID="{AD45159F-FC18-47AD-90B3-8550E76349D4}" presName="Name0" presStyleCnt="0">
        <dgm:presLayoutVars>
          <dgm:animLvl val="lvl"/>
          <dgm:resizeHandles val="exact"/>
        </dgm:presLayoutVars>
      </dgm:prSet>
      <dgm:spPr/>
    </dgm:pt>
    <dgm:pt modelId="{E00B9DDE-289B-45E3-B073-718F0BDC87C1}" type="pres">
      <dgm:prSet presAssocID="{D5651A59-73DC-4BA0-B758-88099BCDC012}" presName="compositeNode" presStyleCnt="0">
        <dgm:presLayoutVars>
          <dgm:bulletEnabled val="1"/>
        </dgm:presLayoutVars>
      </dgm:prSet>
      <dgm:spPr/>
    </dgm:pt>
    <dgm:pt modelId="{BA06B869-6ABB-4BE8-AC0A-FBAB719EBBE8}" type="pres">
      <dgm:prSet presAssocID="{D5651A59-73DC-4BA0-B758-88099BCDC012}" presName="bgRect" presStyleLbl="alignNode1" presStyleIdx="0" presStyleCnt="4"/>
      <dgm:spPr/>
    </dgm:pt>
    <dgm:pt modelId="{C544F722-A35B-4534-B718-9F4F4488F74F}" type="pres">
      <dgm:prSet presAssocID="{D7D8E603-3D4E-4929-82E6-05D0A4D325D5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CF474EDC-D55C-4BAF-B7A8-870DCE8302BC}" type="pres">
      <dgm:prSet presAssocID="{D5651A59-73DC-4BA0-B758-88099BCDC012}" presName="nodeRect" presStyleLbl="alignNode1" presStyleIdx="0" presStyleCnt="4">
        <dgm:presLayoutVars>
          <dgm:bulletEnabled val="1"/>
        </dgm:presLayoutVars>
      </dgm:prSet>
      <dgm:spPr/>
    </dgm:pt>
    <dgm:pt modelId="{684E29E3-C0BD-4D9E-843A-23420140690A}" type="pres">
      <dgm:prSet presAssocID="{D7D8E603-3D4E-4929-82E6-05D0A4D325D5}" presName="sibTrans" presStyleCnt="0"/>
      <dgm:spPr/>
    </dgm:pt>
    <dgm:pt modelId="{E9634537-44DF-42B8-A58D-A421DDDF2FCF}" type="pres">
      <dgm:prSet presAssocID="{A044018D-B8EE-4162-84D1-3017E8FA222C}" presName="compositeNode" presStyleCnt="0">
        <dgm:presLayoutVars>
          <dgm:bulletEnabled val="1"/>
        </dgm:presLayoutVars>
      </dgm:prSet>
      <dgm:spPr/>
    </dgm:pt>
    <dgm:pt modelId="{2CC03DB7-CF97-481C-B455-AFD39AB33390}" type="pres">
      <dgm:prSet presAssocID="{A044018D-B8EE-4162-84D1-3017E8FA222C}" presName="bgRect" presStyleLbl="alignNode1" presStyleIdx="1" presStyleCnt="4"/>
      <dgm:spPr/>
    </dgm:pt>
    <dgm:pt modelId="{A1317A8B-23B3-4003-B4EF-CB2F40743DEF}" type="pres">
      <dgm:prSet presAssocID="{9CE5460B-57E8-4F26-BEFE-41B7BDD721B4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8E631487-9EF9-472B-8150-2149A26E9FEC}" type="pres">
      <dgm:prSet presAssocID="{A044018D-B8EE-4162-84D1-3017E8FA222C}" presName="nodeRect" presStyleLbl="alignNode1" presStyleIdx="1" presStyleCnt="4">
        <dgm:presLayoutVars>
          <dgm:bulletEnabled val="1"/>
        </dgm:presLayoutVars>
      </dgm:prSet>
      <dgm:spPr/>
    </dgm:pt>
    <dgm:pt modelId="{0EF668A8-C474-4F90-B0CB-D1DCADDB2D42}" type="pres">
      <dgm:prSet presAssocID="{9CE5460B-57E8-4F26-BEFE-41B7BDD721B4}" presName="sibTrans" presStyleCnt="0"/>
      <dgm:spPr/>
    </dgm:pt>
    <dgm:pt modelId="{7140D711-5626-4EDA-9FB4-DD66F65F9637}" type="pres">
      <dgm:prSet presAssocID="{07D6EF4C-A5B5-4C7E-BBF7-BF0C3639BF9A}" presName="compositeNode" presStyleCnt="0">
        <dgm:presLayoutVars>
          <dgm:bulletEnabled val="1"/>
        </dgm:presLayoutVars>
      </dgm:prSet>
      <dgm:spPr/>
    </dgm:pt>
    <dgm:pt modelId="{8BE57786-EF5C-49E7-96B0-487A187D1C89}" type="pres">
      <dgm:prSet presAssocID="{07D6EF4C-A5B5-4C7E-BBF7-BF0C3639BF9A}" presName="bgRect" presStyleLbl="alignNode1" presStyleIdx="2" presStyleCnt="4"/>
      <dgm:spPr/>
    </dgm:pt>
    <dgm:pt modelId="{A32526D4-3D4F-4035-A79F-D1881E284C59}" type="pres">
      <dgm:prSet presAssocID="{49418517-D614-46D2-B1DD-5903ABFC90C9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71D6881A-1698-4FBA-8B52-55D9DCD45362}" type="pres">
      <dgm:prSet presAssocID="{07D6EF4C-A5B5-4C7E-BBF7-BF0C3639BF9A}" presName="nodeRect" presStyleLbl="alignNode1" presStyleIdx="2" presStyleCnt="4">
        <dgm:presLayoutVars>
          <dgm:bulletEnabled val="1"/>
        </dgm:presLayoutVars>
      </dgm:prSet>
      <dgm:spPr/>
    </dgm:pt>
    <dgm:pt modelId="{29995876-46E3-4EAD-8F9F-E4C033083338}" type="pres">
      <dgm:prSet presAssocID="{49418517-D614-46D2-B1DD-5903ABFC90C9}" presName="sibTrans" presStyleCnt="0"/>
      <dgm:spPr/>
    </dgm:pt>
    <dgm:pt modelId="{2D9C27B6-0E25-49E9-9F3D-9D698F9372C2}" type="pres">
      <dgm:prSet presAssocID="{A88507FF-A9EF-4EE6-A403-982718810520}" presName="compositeNode" presStyleCnt="0">
        <dgm:presLayoutVars>
          <dgm:bulletEnabled val="1"/>
        </dgm:presLayoutVars>
      </dgm:prSet>
      <dgm:spPr/>
    </dgm:pt>
    <dgm:pt modelId="{EF34761B-229B-4E65-980C-0B746165F686}" type="pres">
      <dgm:prSet presAssocID="{A88507FF-A9EF-4EE6-A403-982718810520}" presName="bgRect" presStyleLbl="alignNode1" presStyleIdx="3" presStyleCnt="4"/>
      <dgm:spPr/>
    </dgm:pt>
    <dgm:pt modelId="{B7DD84D2-7974-4A74-8891-AEA62757341B}" type="pres">
      <dgm:prSet presAssocID="{3A0ECB64-6C05-4B15-AFE4-A7C08754DFDE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E8277223-64AF-4026-A7B2-DD900319D0AA}" type="pres">
      <dgm:prSet presAssocID="{A88507FF-A9EF-4EE6-A403-982718810520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FBF7A701-2151-4D45-A499-B5AFFEC8EEEB}" type="presOf" srcId="{D5651A59-73DC-4BA0-B758-88099BCDC012}" destId="{CF474EDC-D55C-4BAF-B7A8-870DCE8302BC}" srcOrd="1" destOrd="0" presId="urn:microsoft.com/office/officeart/2016/7/layout/LinearBlockProcessNumbered"/>
    <dgm:cxn modelId="{1E48001B-E161-4646-B606-14A58555B0D2}" type="presOf" srcId="{D7D8E603-3D4E-4929-82E6-05D0A4D325D5}" destId="{C544F722-A35B-4534-B718-9F4F4488F74F}" srcOrd="0" destOrd="0" presId="urn:microsoft.com/office/officeart/2016/7/layout/LinearBlockProcessNumbered"/>
    <dgm:cxn modelId="{1BE73B20-F1AA-4139-A60D-290CB557ACBD}" type="presOf" srcId="{A044018D-B8EE-4162-84D1-3017E8FA222C}" destId="{2CC03DB7-CF97-481C-B455-AFD39AB33390}" srcOrd="0" destOrd="0" presId="urn:microsoft.com/office/officeart/2016/7/layout/LinearBlockProcessNumbered"/>
    <dgm:cxn modelId="{CA789526-02DB-44B4-B467-EDBB5F71F460}" srcId="{AD45159F-FC18-47AD-90B3-8550E76349D4}" destId="{07D6EF4C-A5B5-4C7E-BBF7-BF0C3639BF9A}" srcOrd="2" destOrd="0" parTransId="{417CC7F4-30E6-40BC-BE8E-9476DD24A4D1}" sibTransId="{49418517-D614-46D2-B1DD-5903ABFC90C9}"/>
    <dgm:cxn modelId="{C3B5EE38-8AA8-4F2E-AF87-81CB52A7E203}" type="presOf" srcId="{49418517-D614-46D2-B1DD-5903ABFC90C9}" destId="{A32526D4-3D4F-4035-A79F-D1881E284C59}" srcOrd="0" destOrd="0" presId="urn:microsoft.com/office/officeart/2016/7/layout/LinearBlockProcessNumbered"/>
    <dgm:cxn modelId="{9AA5E942-3E55-4980-AFD2-5A4805A3CD37}" type="presOf" srcId="{AD45159F-FC18-47AD-90B3-8550E76349D4}" destId="{3EBDEA5F-7165-44F9-93EB-435B76B46BD4}" srcOrd="0" destOrd="0" presId="urn:microsoft.com/office/officeart/2016/7/layout/LinearBlockProcessNumbered"/>
    <dgm:cxn modelId="{74D35971-F754-44B4-AB75-4F5154733634}" type="presOf" srcId="{9CE5460B-57E8-4F26-BEFE-41B7BDD721B4}" destId="{A1317A8B-23B3-4003-B4EF-CB2F40743DEF}" srcOrd="0" destOrd="0" presId="urn:microsoft.com/office/officeart/2016/7/layout/LinearBlockProcessNumbered"/>
    <dgm:cxn modelId="{1B468A72-6371-4936-93A7-1060083544DF}" type="presOf" srcId="{07D6EF4C-A5B5-4C7E-BBF7-BF0C3639BF9A}" destId="{8BE57786-EF5C-49E7-96B0-487A187D1C89}" srcOrd="0" destOrd="0" presId="urn:microsoft.com/office/officeart/2016/7/layout/LinearBlockProcessNumbered"/>
    <dgm:cxn modelId="{6F09C758-6DFE-42A1-9C9D-6E529EC3F59F}" type="presOf" srcId="{D5651A59-73DC-4BA0-B758-88099BCDC012}" destId="{BA06B869-6ABB-4BE8-AC0A-FBAB719EBBE8}" srcOrd="0" destOrd="0" presId="urn:microsoft.com/office/officeart/2016/7/layout/LinearBlockProcessNumbered"/>
    <dgm:cxn modelId="{C7202D7F-FCC8-4570-BEFA-F444E312EA83}" type="presOf" srcId="{A044018D-B8EE-4162-84D1-3017E8FA222C}" destId="{8E631487-9EF9-472B-8150-2149A26E9FEC}" srcOrd="1" destOrd="0" presId="urn:microsoft.com/office/officeart/2016/7/layout/LinearBlockProcessNumbered"/>
    <dgm:cxn modelId="{F3450B80-9947-4CB1-A7A1-072CA03A1D3F}" srcId="{AD45159F-FC18-47AD-90B3-8550E76349D4}" destId="{D5651A59-73DC-4BA0-B758-88099BCDC012}" srcOrd="0" destOrd="0" parTransId="{C7F32E1E-9874-40BB-B34E-9EF43DDC699D}" sibTransId="{D7D8E603-3D4E-4929-82E6-05D0A4D325D5}"/>
    <dgm:cxn modelId="{4ACD3389-3ED8-41F6-8840-86AF917797BB}" type="presOf" srcId="{3A0ECB64-6C05-4B15-AFE4-A7C08754DFDE}" destId="{B7DD84D2-7974-4A74-8891-AEA62757341B}" srcOrd="0" destOrd="0" presId="urn:microsoft.com/office/officeart/2016/7/layout/LinearBlockProcessNumbered"/>
    <dgm:cxn modelId="{555679AA-AC0D-47E4-8B9D-80BB7C8ED09C}" type="presOf" srcId="{07D6EF4C-A5B5-4C7E-BBF7-BF0C3639BF9A}" destId="{71D6881A-1698-4FBA-8B52-55D9DCD45362}" srcOrd="1" destOrd="0" presId="urn:microsoft.com/office/officeart/2016/7/layout/LinearBlockProcessNumbered"/>
    <dgm:cxn modelId="{843A59C5-0F2F-46CE-B9AF-7944F877AA81}" type="presOf" srcId="{A88507FF-A9EF-4EE6-A403-982718810520}" destId="{EF34761B-229B-4E65-980C-0B746165F686}" srcOrd="0" destOrd="0" presId="urn:microsoft.com/office/officeart/2016/7/layout/LinearBlockProcessNumbered"/>
    <dgm:cxn modelId="{6AD10FCD-C15A-4B0D-947A-7B35B266FD07}" type="presOf" srcId="{A88507FF-A9EF-4EE6-A403-982718810520}" destId="{E8277223-64AF-4026-A7B2-DD900319D0AA}" srcOrd="1" destOrd="0" presId="urn:microsoft.com/office/officeart/2016/7/layout/LinearBlockProcessNumbered"/>
    <dgm:cxn modelId="{84D57ED5-64EF-495D-8F59-0F495095411A}" srcId="{AD45159F-FC18-47AD-90B3-8550E76349D4}" destId="{A88507FF-A9EF-4EE6-A403-982718810520}" srcOrd="3" destOrd="0" parTransId="{3BA6F409-5137-4C8B-848A-DB5F9E4BBF75}" sibTransId="{3A0ECB64-6C05-4B15-AFE4-A7C08754DFDE}"/>
    <dgm:cxn modelId="{71385EE6-6C52-425B-9419-CFDB4888143A}" srcId="{AD45159F-FC18-47AD-90B3-8550E76349D4}" destId="{A044018D-B8EE-4162-84D1-3017E8FA222C}" srcOrd="1" destOrd="0" parTransId="{095697A7-22C9-4B88-A2C3-40F5E95A8FA9}" sibTransId="{9CE5460B-57E8-4F26-BEFE-41B7BDD721B4}"/>
    <dgm:cxn modelId="{BE104FA8-AD7D-4A74-92D7-34ED9704EC44}" type="presParOf" srcId="{3EBDEA5F-7165-44F9-93EB-435B76B46BD4}" destId="{E00B9DDE-289B-45E3-B073-718F0BDC87C1}" srcOrd="0" destOrd="0" presId="urn:microsoft.com/office/officeart/2016/7/layout/LinearBlockProcessNumbered"/>
    <dgm:cxn modelId="{13D360F5-83B1-43DB-B585-55A9F4AC7DD7}" type="presParOf" srcId="{E00B9DDE-289B-45E3-B073-718F0BDC87C1}" destId="{BA06B869-6ABB-4BE8-AC0A-FBAB719EBBE8}" srcOrd="0" destOrd="0" presId="urn:microsoft.com/office/officeart/2016/7/layout/LinearBlockProcessNumbered"/>
    <dgm:cxn modelId="{3FB38106-45C5-4F71-B502-FA6B46B7EAD7}" type="presParOf" srcId="{E00B9DDE-289B-45E3-B073-718F0BDC87C1}" destId="{C544F722-A35B-4534-B718-9F4F4488F74F}" srcOrd="1" destOrd="0" presId="urn:microsoft.com/office/officeart/2016/7/layout/LinearBlockProcessNumbered"/>
    <dgm:cxn modelId="{1024017E-9DEB-4FDE-9B81-0FF4E281E2BA}" type="presParOf" srcId="{E00B9DDE-289B-45E3-B073-718F0BDC87C1}" destId="{CF474EDC-D55C-4BAF-B7A8-870DCE8302BC}" srcOrd="2" destOrd="0" presId="urn:microsoft.com/office/officeart/2016/7/layout/LinearBlockProcessNumbered"/>
    <dgm:cxn modelId="{456104F2-19D5-412C-93A9-C48500A0B2FE}" type="presParOf" srcId="{3EBDEA5F-7165-44F9-93EB-435B76B46BD4}" destId="{684E29E3-C0BD-4D9E-843A-23420140690A}" srcOrd="1" destOrd="0" presId="urn:microsoft.com/office/officeart/2016/7/layout/LinearBlockProcessNumbered"/>
    <dgm:cxn modelId="{67305224-E2DA-40C6-A8DF-1412641CDEE4}" type="presParOf" srcId="{3EBDEA5F-7165-44F9-93EB-435B76B46BD4}" destId="{E9634537-44DF-42B8-A58D-A421DDDF2FCF}" srcOrd="2" destOrd="0" presId="urn:microsoft.com/office/officeart/2016/7/layout/LinearBlockProcessNumbered"/>
    <dgm:cxn modelId="{ACF5FF26-E398-40BC-B44D-7FFF4DC2C852}" type="presParOf" srcId="{E9634537-44DF-42B8-A58D-A421DDDF2FCF}" destId="{2CC03DB7-CF97-481C-B455-AFD39AB33390}" srcOrd="0" destOrd="0" presId="urn:microsoft.com/office/officeart/2016/7/layout/LinearBlockProcessNumbered"/>
    <dgm:cxn modelId="{6DD0439B-0D1D-445E-BA6D-0EAE21E0E6D9}" type="presParOf" srcId="{E9634537-44DF-42B8-A58D-A421DDDF2FCF}" destId="{A1317A8B-23B3-4003-B4EF-CB2F40743DEF}" srcOrd="1" destOrd="0" presId="urn:microsoft.com/office/officeart/2016/7/layout/LinearBlockProcessNumbered"/>
    <dgm:cxn modelId="{4E192741-2911-4ACD-8AD0-87A2CA4E2E3A}" type="presParOf" srcId="{E9634537-44DF-42B8-A58D-A421DDDF2FCF}" destId="{8E631487-9EF9-472B-8150-2149A26E9FEC}" srcOrd="2" destOrd="0" presId="urn:microsoft.com/office/officeart/2016/7/layout/LinearBlockProcessNumbered"/>
    <dgm:cxn modelId="{7782231C-C0AD-43C2-9FA6-D23B62F71AA8}" type="presParOf" srcId="{3EBDEA5F-7165-44F9-93EB-435B76B46BD4}" destId="{0EF668A8-C474-4F90-B0CB-D1DCADDB2D42}" srcOrd="3" destOrd="0" presId="urn:microsoft.com/office/officeart/2016/7/layout/LinearBlockProcessNumbered"/>
    <dgm:cxn modelId="{A5D8B521-A44F-48AF-8B0D-DAC87F7E013C}" type="presParOf" srcId="{3EBDEA5F-7165-44F9-93EB-435B76B46BD4}" destId="{7140D711-5626-4EDA-9FB4-DD66F65F9637}" srcOrd="4" destOrd="0" presId="urn:microsoft.com/office/officeart/2016/7/layout/LinearBlockProcessNumbered"/>
    <dgm:cxn modelId="{7F549ABB-B13F-4F0E-8D30-EBFE5559C1D6}" type="presParOf" srcId="{7140D711-5626-4EDA-9FB4-DD66F65F9637}" destId="{8BE57786-EF5C-49E7-96B0-487A187D1C89}" srcOrd="0" destOrd="0" presId="urn:microsoft.com/office/officeart/2016/7/layout/LinearBlockProcessNumbered"/>
    <dgm:cxn modelId="{954D0126-F7C1-4C09-8FFD-2560BE8FF899}" type="presParOf" srcId="{7140D711-5626-4EDA-9FB4-DD66F65F9637}" destId="{A32526D4-3D4F-4035-A79F-D1881E284C59}" srcOrd="1" destOrd="0" presId="urn:microsoft.com/office/officeart/2016/7/layout/LinearBlockProcessNumbered"/>
    <dgm:cxn modelId="{CEFEB1A6-F5ED-42C8-B363-6F609D2703BC}" type="presParOf" srcId="{7140D711-5626-4EDA-9FB4-DD66F65F9637}" destId="{71D6881A-1698-4FBA-8B52-55D9DCD45362}" srcOrd="2" destOrd="0" presId="urn:microsoft.com/office/officeart/2016/7/layout/LinearBlockProcessNumbered"/>
    <dgm:cxn modelId="{97F63723-FD5C-4464-BB56-081D0976785B}" type="presParOf" srcId="{3EBDEA5F-7165-44F9-93EB-435B76B46BD4}" destId="{29995876-46E3-4EAD-8F9F-E4C033083338}" srcOrd="5" destOrd="0" presId="urn:microsoft.com/office/officeart/2016/7/layout/LinearBlockProcessNumbered"/>
    <dgm:cxn modelId="{BA62E687-1856-4E4E-9A59-9C4305C6BC18}" type="presParOf" srcId="{3EBDEA5F-7165-44F9-93EB-435B76B46BD4}" destId="{2D9C27B6-0E25-49E9-9F3D-9D698F9372C2}" srcOrd="6" destOrd="0" presId="urn:microsoft.com/office/officeart/2016/7/layout/LinearBlockProcessNumbered"/>
    <dgm:cxn modelId="{EBE7438C-AF95-43B4-93EE-7DFE8BBF9724}" type="presParOf" srcId="{2D9C27B6-0E25-49E9-9F3D-9D698F9372C2}" destId="{EF34761B-229B-4E65-980C-0B746165F686}" srcOrd="0" destOrd="0" presId="urn:microsoft.com/office/officeart/2016/7/layout/LinearBlockProcessNumbered"/>
    <dgm:cxn modelId="{33DD395B-0108-429F-8302-9C2EE2EB94DD}" type="presParOf" srcId="{2D9C27B6-0E25-49E9-9F3D-9D698F9372C2}" destId="{B7DD84D2-7974-4A74-8891-AEA62757341B}" srcOrd="1" destOrd="0" presId="urn:microsoft.com/office/officeart/2016/7/layout/LinearBlockProcessNumbered"/>
    <dgm:cxn modelId="{62D5A0E5-78EB-4A23-BADF-EF7CC4D880A2}" type="presParOf" srcId="{2D9C27B6-0E25-49E9-9F3D-9D698F9372C2}" destId="{E8277223-64AF-4026-A7B2-DD900319D0AA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C675A4-454C-4F17-819A-A6FD9C513E41}" type="doc">
      <dgm:prSet loTypeId="urn:microsoft.com/office/officeart/2005/8/layout/process4" loCatId="process" qsTypeId="urn:microsoft.com/office/officeart/2005/8/quickstyle/simple1#90" qsCatId="simple" csTypeId="urn:microsoft.com/office/officeart/2005/8/colors/colorful2#25" csCatId="colorful"/>
      <dgm:spPr/>
      <dgm:t>
        <a:bodyPr/>
        <a:lstStyle/>
        <a:p>
          <a:endParaRPr lang="en-US"/>
        </a:p>
      </dgm:t>
    </dgm:pt>
    <dgm:pt modelId="{2F4CC073-0044-470E-B29A-F1A33E90BBAF}">
      <dgm:prSet/>
      <dgm:spPr/>
      <dgm:t>
        <a:bodyPr/>
        <a:lstStyle/>
        <a:p>
          <a:r>
            <a:rPr lang="en-GB" b="1"/>
            <a:t>Consider:</a:t>
          </a:r>
          <a:r>
            <a:rPr lang="en-GB"/>
            <a:t> The brain must bring the relevant facts into its "working memory" all at once. An individual with executive dysfunction might understand Fact A (e.g., </a:t>
          </a:r>
          <a:r>
            <a:rPr lang="en-GB" i="1"/>
            <a:t>"I have no food left"</a:t>
          </a:r>
          <a:r>
            <a:rPr lang="en-GB"/>
            <a:t>) and Fact B (e.g., </a:t>
          </a:r>
          <a:r>
            <a:rPr lang="en-GB" i="1"/>
            <a:t>"I have money in my wallet"</a:t>
          </a:r>
          <a:r>
            <a:rPr lang="en-GB"/>
            <a:t>), but their brain cannot actively hold and consider both pieces of information simultaneously to plan a trip to the shop.</a:t>
          </a:r>
          <a:endParaRPr lang="en-US"/>
        </a:p>
      </dgm:t>
    </dgm:pt>
    <dgm:pt modelId="{90651061-FD7F-48E7-A40C-E7E97B617D34}" type="parTrans" cxnId="{393C776C-0877-4893-8B40-37BCF98FBCEF}">
      <dgm:prSet/>
      <dgm:spPr/>
      <dgm:t>
        <a:bodyPr/>
        <a:lstStyle/>
        <a:p>
          <a:endParaRPr lang="en-US"/>
        </a:p>
      </dgm:t>
    </dgm:pt>
    <dgm:pt modelId="{E36B7CB3-60B9-477F-A0CF-195D9AB29837}" type="sibTrans" cxnId="{393C776C-0877-4893-8B40-37BCF98FBCEF}">
      <dgm:prSet/>
      <dgm:spPr/>
      <dgm:t>
        <a:bodyPr/>
        <a:lstStyle/>
        <a:p>
          <a:endParaRPr lang="en-US"/>
        </a:p>
      </dgm:t>
    </dgm:pt>
    <dgm:pt modelId="{589E3F72-C3FC-476D-8D37-887A49F81E0A}">
      <dgm:prSet/>
      <dgm:spPr/>
      <dgm:t>
        <a:bodyPr/>
        <a:lstStyle/>
        <a:p>
          <a:r>
            <a:rPr lang="en-GB"/>
            <a:t>Cognitive function: Working memory </a:t>
          </a:r>
          <a:endParaRPr lang="en-US"/>
        </a:p>
      </dgm:t>
    </dgm:pt>
    <dgm:pt modelId="{F7031D05-EF0E-4C31-96BE-C12FDBE92CA5}" type="parTrans" cxnId="{3F6CF1C5-F897-4E68-B848-A212B3619075}">
      <dgm:prSet/>
      <dgm:spPr/>
      <dgm:t>
        <a:bodyPr/>
        <a:lstStyle/>
        <a:p>
          <a:endParaRPr lang="en-US"/>
        </a:p>
      </dgm:t>
    </dgm:pt>
    <dgm:pt modelId="{D70A63EB-7EB0-4334-A0EC-F60767407C6A}" type="sibTrans" cxnId="{3F6CF1C5-F897-4E68-B848-A212B3619075}">
      <dgm:prSet/>
      <dgm:spPr/>
      <dgm:t>
        <a:bodyPr/>
        <a:lstStyle/>
        <a:p>
          <a:endParaRPr lang="en-US"/>
        </a:p>
      </dgm:t>
    </dgm:pt>
    <dgm:pt modelId="{5640AE07-E732-4E70-83B4-0D62FA726CD7}" type="pres">
      <dgm:prSet presAssocID="{2BC675A4-454C-4F17-819A-A6FD9C513E41}" presName="Name0" presStyleCnt="0">
        <dgm:presLayoutVars>
          <dgm:dir/>
          <dgm:animLvl val="lvl"/>
          <dgm:resizeHandles val="exact"/>
        </dgm:presLayoutVars>
      </dgm:prSet>
      <dgm:spPr/>
    </dgm:pt>
    <dgm:pt modelId="{D56B60AB-8129-4D51-8542-3F99CA01D325}" type="pres">
      <dgm:prSet presAssocID="{589E3F72-C3FC-476D-8D37-887A49F81E0A}" presName="boxAndChildren" presStyleCnt="0"/>
      <dgm:spPr/>
    </dgm:pt>
    <dgm:pt modelId="{59D878D4-1830-4CA6-8822-42116E572E97}" type="pres">
      <dgm:prSet presAssocID="{589E3F72-C3FC-476D-8D37-887A49F81E0A}" presName="parentTextBox" presStyleLbl="node1" presStyleIdx="0" presStyleCnt="2"/>
      <dgm:spPr/>
    </dgm:pt>
    <dgm:pt modelId="{5F793E19-C7A2-4779-AF30-B4641FC33326}" type="pres">
      <dgm:prSet presAssocID="{E36B7CB3-60B9-477F-A0CF-195D9AB29837}" presName="sp" presStyleCnt="0"/>
      <dgm:spPr/>
    </dgm:pt>
    <dgm:pt modelId="{E5F94F62-F241-437E-9AF0-C2558BF464BB}" type="pres">
      <dgm:prSet presAssocID="{2F4CC073-0044-470E-B29A-F1A33E90BBAF}" presName="arrowAndChildren" presStyleCnt="0"/>
      <dgm:spPr/>
    </dgm:pt>
    <dgm:pt modelId="{B940E222-0BE2-4C2D-AD28-26A551F1C755}" type="pres">
      <dgm:prSet presAssocID="{2F4CC073-0044-470E-B29A-F1A33E90BBAF}" presName="parentTextArrow" presStyleLbl="node1" presStyleIdx="1" presStyleCnt="2"/>
      <dgm:spPr/>
    </dgm:pt>
  </dgm:ptLst>
  <dgm:cxnLst>
    <dgm:cxn modelId="{6FAF1A22-6497-4393-9A07-DC4C3C006C9F}" type="presOf" srcId="{2BC675A4-454C-4F17-819A-A6FD9C513E41}" destId="{5640AE07-E732-4E70-83B4-0D62FA726CD7}" srcOrd="0" destOrd="0" presId="urn:microsoft.com/office/officeart/2005/8/layout/process4"/>
    <dgm:cxn modelId="{393C776C-0877-4893-8B40-37BCF98FBCEF}" srcId="{2BC675A4-454C-4F17-819A-A6FD9C513E41}" destId="{2F4CC073-0044-470E-B29A-F1A33E90BBAF}" srcOrd="0" destOrd="0" parTransId="{90651061-FD7F-48E7-A40C-E7E97B617D34}" sibTransId="{E36B7CB3-60B9-477F-A0CF-195D9AB29837}"/>
    <dgm:cxn modelId="{C9640179-E828-432D-865C-680E9B15612A}" type="presOf" srcId="{2F4CC073-0044-470E-B29A-F1A33E90BBAF}" destId="{B940E222-0BE2-4C2D-AD28-26A551F1C755}" srcOrd="0" destOrd="0" presId="urn:microsoft.com/office/officeart/2005/8/layout/process4"/>
    <dgm:cxn modelId="{3F6CF1C5-F897-4E68-B848-A212B3619075}" srcId="{2BC675A4-454C-4F17-819A-A6FD9C513E41}" destId="{589E3F72-C3FC-476D-8D37-887A49F81E0A}" srcOrd="1" destOrd="0" parTransId="{F7031D05-EF0E-4C31-96BE-C12FDBE92CA5}" sibTransId="{D70A63EB-7EB0-4334-A0EC-F60767407C6A}"/>
    <dgm:cxn modelId="{5210A4CE-3B0D-487B-AF2C-364293F38514}" type="presOf" srcId="{589E3F72-C3FC-476D-8D37-887A49F81E0A}" destId="{59D878D4-1830-4CA6-8822-42116E572E97}" srcOrd="0" destOrd="0" presId="urn:microsoft.com/office/officeart/2005/8/layout/process4"/>
    <dgm:cxn modelId="{BEE1FBFC-DA9C-488C-9117-713923C82103}" type="presParOf" srcId="{5640AE07-E732-4E70-83B4-0D62FA726CD7}" destId="{D56B60AB-8129-4D51-8542-3F99CA01D325}" srcOrd="0" destOrd="0" presId="urn:microsoft.com/office/officeart/2005/8/layout/process4"/>
    <dgm:cxn modelId="{7C78027E-AEC5-4125-8FF7-660BC1CD947E}" type="presParOf" srcId="{D56B60AB-8129-4D51-8542-3F99CA01D325}" destId="{59D878D4-1830-4CA6-8822-42116E572E97}" srcOrd="0" destOrd="0" presId="urn:microsoft.com/office/officeart/2005/8/layout/process4"/>
    <dgm:cxn modelId="{75087382-F278-4E43-8728-361733CBBAE5}" type="presParOf" srcId="{5640AE07-E732-4E70-83B4-0D62FA726CD7}" destId="{5F793E19-C7A2-4779-AF30-B4641FC33326}" srcOrd="1" destOrd="0" presId="urn:microsoft.com/office/officeart/2005/8/layout/process4"/>
    <dgm:cxn modelId="{62CE8E7A-BBB2-4856-917F-683D571957F7}" type="presParOf" srcId="{5640AE07-E732-4E70-83B4-0D62FA726CD7}" destId="{E5F94F62-F241-437E-9AF0-C2558BF464BB}" srcOrd="2" destOrd="0" presId="urn:microsoft.com/office/officeart/2005/8/layout/process4"/>
    <dgm:cxn modelId="{0D5CE24B-407C-4899-B974-A494F5F3F5FC}" type="presParOf" srcId="{E5F94F62-F241-437E-9AF0-C2558BF464BB}" destId="{B940E222-0BE2-4C2D-AD28-26A551F1C75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675A4-454C-4F17-819A-A6FD9C513E41}" type="doc">
      <dgm:prSet loTypeId="urn:microsoft.com/office/officeart/2005/8/layout/process4" loCatId="process" qsTypeId="urn:microsoft.com/office/officeart/2005/8/quickstyle/simple1#90" qsCatId="simple" csTypeId="urn:microsoft.com/office/officeart/2005/8/colors/colorful2#25" csCatId="colorful" phldr="1"/>
      <dgm:spPr/>
      <dgm:t>
        <a:bodyPr/>
        <a:lstStyle/>
        <a:p>
          <a:endParaRPr lang="en-US"/>
        </a:p>
      </dgm:t>
    </dgm:pt>
    <dgm:pt modelId="{2F4CC073-0044-470E-B29A-F1A33E90BBAF}">
      <dgm:prSet/>
      <dgm:spPr/>
      <dgm:t>
        <a:bodyPr/>
        <a:lstStyle/>
        <a:p>
          <a:r>
            <a:rPr lang="en-GB" b="1" dirty="0"/>
            <a:t>Deliberate:</a:t>
          </a:r>
          <a:r>
            <a:rPr lang="en-GB" dirty="0"/>
            <a:t> This involves balancing pros and cons, comparing choices, and selecting the safest or most logical path. Executive dysfunction often leads to rigid thinking, impulsivity, or hyper-focusing on a single irrelevant detail, completely derailing the ability to deliberate.</a:t>
          </a:r>
          <a:endParaRPr lang="en-US" dirty="0"/>
        </a:p>
      </dgm:t>
    </dgm:pt>
    <dgm:pt modelId="{90651061-FD7F-48E7-A40C-E7E97B617D34}" type="parTrans" cxnId="{393C776C-0877-4893-8B40-37BCF98FBCEF}">
      <dgm:prSet/>
      <dgm:spPr/>
      <dgm:t>
        <a:bodyPr/>
        <a:lstStyle/>
        <a:p>
          <a:endParaRPr lang="en-US"/>
        </a:p>
      </dgm:t>
    </dgm:pt>
    <dgm:pt modelId="{E36B7CB3-60B9-477F-A0CF-195D9AB29837}" type="sibTrans" cxnId="{393C776C-0877-4893-8B40-37BCF98FBCEF}">
      <dgm:prSet/>
      <dgm:spPr/>
      <dgm:t>
        <a:bodyPr/>
        <a:lstStyle/>
        <a:p>
          <a:endParaRPr lang="en-US"/>
        </a:p>
      </dgm:t>
    </dgm:pt>
    <dgm:pt modelId="{589E3F72-C3FC-476D-8D37-887A49F81E0A}">
      <dgm:prSet/>
      <dgm:spPr/>
      <dgm:t>
        <a:bodyPr/>
        <a:lstStyle/>
        <a:p>
          <a:r>
            <a:rPr lang="en-GB" dirty="0"/>
            <a:t>Cognitive function: Flexibility in thinking</a:t>
          </a:r>
          <a:endParaRPr lang="en-US" dirty="0"/>
        </a:p>
      </dgm:t>
    </dgm:pt>
    <dgm:pt modelId="{F7031D05-EF0E-4C31-96BE-C12FDBE92CA5}" type="parTrans" cxnId="{3F6CF1C5-F897-4E68-B848-A212B3619075}">
      <dgm:prSet/>
      <dgm:spPr/>
      <dgm:t>
        <a:bodyPr/>
        <a:lstStyle/>
        <a:p>
          <a:endParaRPr lang="en-US"/>
        </a:p>
      </dgm:t>
    </dgm:pt>
    <dgm:pt modelId="{D70A63EB-7EB0-4334-A0EC-F60767407C6A}" type="sibTrans" cxnId="{3F6CF1C5-F897-4E68-B848-A212B3619075}">
      <dgm:prSet/>
      <dgm:spPr/>
      <dgm:t>
        <a:bodyPr/>
        <a:lstStyle/>
        <a:p>
          <a:endParaRPr lang="en-US"/>
        </a:p>
      </dgm:t>
    </dgm:pt>
    <dgm:pt modelId="{5640AE07-E732-4E70-83B4-0D62FA726CD7}" type="pres">
      <dgm:prSet presAssocID="{2BC675A4-454C-4F17-819A-A6FD9C513E41}" presName="Name0" presStyleCnt="0">
        <dgm:presLayoutVars>
          <dgm:dir/>
          <dgm:animLvl val="lvl"/>
          <dgm:resizeHandles val="exact"/>
        </dgm:presLayoutVars>
      </dgm:prSet>
      <dgm:spPr/>
    </dgm:pt>
    <dgm:pt modelId="{D56B60AB-8129-4D51-8542-3F99CA01D325}" type="pres">
      <dgm:prSet presAssocID="{589E3F72-C3FC-476D-8D37-887A49F81E0A}" presName="boxAndChildren" presStyleCnt="0"/>
      <dgm:spPr/>
    </dgm:pt>
    <dgm:pt modelId="{59D878D4-1830-4CA6-8822-42116E572E97}" type="pres">
      <dgm:prSet presAssocID="{589E3F72-C3FC-476D-8D37-887A49F81E0A}" presName="parentTextBox" presStyleLbl="node1" presStyleIdx="0" presStyleCnt="2"/>
      <dgm:spPr/>
    </dgm:pt>
    <dgm:pt modelId="{5F793E19-C7A2-4779-AF30-B4641FC33326}" type="pres">
      <dgm:prSet presAssocID="{E36B7CB3-60B9-477F-A0CF-195D9AB29837}" presName="sp" presStyleCnt="0"/>
      <dgm:spPr/>
    </dgm:pt>
    <dgm:pt modelId="{E5F94F62-F241-437E-9AF0-C2558BF464BB}" type="pres">
      <dgm:prSet presAssocID="{2F4CC073-0044-470E-B29A-F1A33E90BBAF}" presName="arrowAndChildren" presStyleCnt="0"/>
      <dgm:spPr/>
    </dgm:pt>
    <dgm:pt modelId="{B940E222-0BE2-4C2D-AD28-26A551F1C755}" type="pres">
      <dgm:prSet presAssocID="{2F4CC073-0044-470E-B29A-F1A33E90BBAF}" presName="parentTextArrow" presStyleLbl="node1" presStyleIdx="1" presStyleCnt="2"/>
      <dgm:spPr/>
    </dgm:pt>
  </dgm:ptLst>
  <dgm:cxnLst>
    <dgm:cxn modelId="{6FAF1A22-6497-4393-9A07-DC4C3C006C9F}" type="presOf" srcId="{2BC675A4-454C-4F17-819A-A6FD9C513E41}" destId="{5640AE07-E732-4E70-83B4-0D62FA726CD7}" srcOrd="0" destOrd="0" presId="urn:microsoft.com/office/officeart/2005/8/layout/process4"/>
    <dgm:cxn modelId="{393C776C-0877-4893-8B40-37BCF98FBCEF}" srcId="{2BC675A4-454C-4F17-819A-A6FD9C513E41}" destId="{2F4CC073-0044-470E-B29A-F1A33E90BBAF}" srcOrd="0" destOrd="0" parTransId="{90651061-FD7F-48E7-A40C-E7E97B617D34}" sibTransId="{E36B7CB3-60B9-477F-A0CF-195D9AB29837}"/>
    <dgm:cxn modelId="{C9640179-E828-432D-865C-680E9B15612A}" type="presOf" srcId="{2F4CC073-0044-470E-B29A-F1A33E90BBAF}" destId="{B940E222-0BE2-4C2D-AD28-26A551F1C755}" srcOrd="0" destOrd="0" presId="urn:microsoft.com/office/officeart/2005/8/layout/process4"/>
    <dgm:cxn modelId="{3F6CF1C5-F897-4E68-B848-A212B3619075}" srcId="{2BC675A4-454C-4F17-819A-A6FD9C513E41}" destId="{589E3F72-C3FC-476D-8D37-887A49F81E0A}" srcOrd="1" destOrd="0" parTransId="{F7031D05-EF0E-4C31-96BE-C12FDBE92CA5}" sibTransId="{D70A63EB-7EB0-4334-A0EC-F60767407C6A}"/>
    <dgm:cxn modelId="{5210A4CE-3B0D-487B-AF2C-364293F38514}" type="presOf" srcId="{589E3F72-C3FC-476D-8D37-887A49F81E0A}" destId="{59D878D4-1830-4CA6-8822-42116E572E97}" srcOrd="0" destOrd="0" presId="urn:microsoft.com/office/officeart/2005/8/layout/process4"/>
    <dgm:cxn modelId="{BEE1FBFC-DA9C-488C-9117-713923C82103}" type="presParOf" srcId="{5640AE07-E732-4E70-83B4-0D62FA726CD7}" destId="{D56B60AB-8129-4D51-8542-3F99CA01D325}" srcOrd="0" destOrd="0" presId="urn:microsoft.com/office/officeart/2005/8/layout/process4"/>
    <dgm:cxn modelId="{7C78027E-AEC5-4125-8FF7-660BC1CD947E}" type="presParOf" srcId="{D56B60AB-8129-4D51-8542-3F99CA01D325}" destId="{59D878D4-1830-4CA6-8822-42116E572E97}" srcOrd="0" destOrd="0" presId="urn:microsoft.com/office/officeart/2005/8/layout/process4"/>
    <dgm:cxn modelId="{75087382-F278-4E43-8728-361733CBBAE5}" type="presParOf" srcId="{5640AE07-E732-4E70-83B4-0D62FA726CD7}" destId="{5F793E19-C7A2-4779-AF30-B4641FC33326}" srcOrd="1" destOrd="0" presId="urn:microsoft.com/office/officeart/2005/8/layout/process4"/>
    <dgm:cxn modelId="{62CE8E7A-BBB2-4856-917F-683D571957F7}" type="presParOf" srcId="{5640AE07-E732-4E70-83B4-0D62FA726CD7}" destId="{E5F94F62-F241-437E-9AF0-C2558BF464BB}" srcOrd="2" destOrd="0" presId="urn:microsoft.com/office/officeart/2005/8/layout/process4"/>
    <dgm:cxn modelId="{0D5CE24B-407C-4899-B974-A494F5F3F5FC}" type="presParOf" srcId="{E5F94F62-F241-437E-9AF0-C2558BF464BB}" destId="{B940E222-0BE2-4C2D-AD28-26A551F1C75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5E90AB-1DB7-4E76-9A49-1B90D6005CBA}" type="doc">
      <dgm:prSet loTypeId="urn:microsoft.com/office/officeart/2005/8/layout/process4" loCatId="process" qsTypeId="urn:microsoft.com/office/officeart/2005/8/quickstyle/simple1#169" qsCatId="simple" csTypeId="urn:microsoft.com/office/officeart/2005/8/colors/colorful2#48" csCatId="colorful"/>
      <dgm:spPr/>
      <dgm:t>
        <a:bodyPr/>
        <a:lstStyle/>
        <a:p>
          <a:endParaRPr lang="en-US"/>
        </a:p>
      </dgm:t>
    </dgm:pt>
    <dgm:pt modelId="{6768EBCB-F978-478F-ABB1-E36C38F249CE}">
      <dgm:prSet/>
      <dgm:spPr/>
      <dgm:t>
        <a:bodyPr/>
        <a:lstStyle/>
        <a:p>
          <a:r>
            <a:rPr lang="en-GB" b="1"/>
            <a:t>Foresee Consequences:</a:t>
          </a:r>
          <a:r>
            <a:rPr lang="en-GB"/>
            <a:t> This requires abstract thought and the ability to look forward into the future. A person with an executive gap struggles to project the outcomes of their current behavior (e.g., failing to see that refusing a care package today will lead to a health crisis or hospital admission next week).</a:t>
          </a:r>
          <a:endParaRPr lang="en-US"/>
        </a:p>
      </dgm:t>
    </dgm:pt>
    <dgm:pt modelId="{A4E2FA6F-B964-4DE1-A275-E76B271E7D93}" type="parTrans" cxnId="{9EC1FCFF-8033-424E-9B19-882A49854936}">
      <dgm:prSet/>
      <dgm:spPr/>
      <dgm:t>
        <a:bodyPr/>
        <a:lstStyle/>
        <a:p>
          <a:endParaRPr lang="en-US"/>
        </a:p>
      </dgm:t>
    </dgm:pt>
    <dgm:pt modelId="{29577AB6-5584-4B6C-A015-BD78910E77B8}" type="sibTrans" cxnId="{9EC1FCFF-8033-424E-9B19-882A49854936}">
      <dgm:prSet/>
      <dgm:spPr/>
      <dgm:t>
        <a:bodyPr/>
        <a:lstStyle/>
        <a:p>
          <a:endParaRPr lang="en-US"/>
        </a:p>
      </dgm:t>
    </dgm:pt>
    <dgm:pt modelId="{D06E867C-E75E-435C-ACDD-9FA99DE83CCE}">
      <dgm:prSet/>
      <dgm:spPr/>
      <dgm:t>
        <a:bodyPr/>
        <a:lstStyle/>
        <a:p>
          <a:r>
            <a:rPr lang="en-GB"/>
            <a:t>Cognitive function: abstract thinking </a:t>
          </a:r>
          <a:endParaRPr lang="en-US"/>
        </a:p>
      </dgm:t>
    </dgm:pt>
    <dgm:pt modelId="{5966EEE1-FEDB-4295-9354-54606B983B87}" type="parTrans" cxnId="{C2C03D2F-BB82-4EB5-AE18-805C943F65C4}">
      <dgm:prSet/>
      <dgm:spPr/>
      <dgm:t>
        <a:bodyPr/>
        <a:lstStyle/>
        <a:p>
          <a:endParaRPr lang="en-US"/>
        </a:p>
      </dgm:t>
    </dgm:pt>
    <dgm:pt modelId="{5285ED00-D038-43D0-A798-48E2F039784C}" type="sibTrans" cxnId="{C2C03D2F-BB82-4EB5-AE18-805C943F65C4}">
      <dgm:prSet/>
      <dgm:spPr/>
      <dgm:t>
        <a:bodyPr/>
        <a:lstStyle/>
        <a:p>
          <a:endParaRPr lang="en-US"/>
        </a:p>
      </dgm:t>
    </dgm:pt>
    <dgm:pt modelId="{16970E09-8A3E-42CE-9A81-88E1380F67E7}" type="pres">
      <dgm:prSet presAssocID="{C65E90AB-1DB7-4E76-9A49-1B90D6005CBA}" presName="Name0" presStyleCnt="0">
        <dgm:presLayoutVars>
          <dgm:dir/>
          <dgm:animLvl val="lvl"/>
          <dgm:resizeHandles val="exact"/>
        </dgm:presLayoutVars>
      </dgm:prSet>
      <dgm:spPr/>
    </dgm:pt>
    <dgm:pt modelId="{DDD9EA81-6A80-4035-B04B-D48F35C7BDCF}" type="pres">
      <dgm:prSet presAssocID="{D06E867C-E75E-435C-ACDD-9FA99DE83CCE}" presName="boxAndChildren" presStyleCnt="0"/>
      <dgm:spPr/>
    </dgm:pt>
    <dgm:pt modelId="{1EE6E8DC-9728-4E44-87A8-B5B96433F743}" type="pres">
      <dgm:prSet presAssocID="{D06E867C-E75E-435C-ACDD-9FA99DE83CCE}" presName="parentTextBox" presStyleLbl="node1" presStyleIdx="0" presStyleCnt="2"/>
      <dgm:spPr/>
    </dgm:pt>
    <dgm:pt modelId="{330A09C2-B8EF-4EF8-8D48-74B6A9A1B74B}" type="pres">
      <dgm:prSet presAssocID="{29577AB6-5584-4B6C-A015-BD78910E77B8}" presName="sp" presStyleCnt="0"/>
      <dgm:spPr/>
    </dgm:pt>
    <dgm:pt modelId="{AD383A11-2FC8-4106-98D3-9A967CC8E5AC}" type="pres">
      <dgm:prSet presAssocID="{6768EBCB-F978-478F-ABB1-E36C38F249CE}" presName="arrowAndChildren" presStyleCnt="0"/>
      <dgm:spPr/>
    </dgm:pt>
    <dgm:pt modelId="{1565E628-1586-4CC8-9709-2FAD0E3DB6A3}" type="pres">
      <dgm:prSet presAssocID="{6768EBCB-F978-478F-ABB1-E36C38F249CE}" presName="parentTextArrow" presStyleLbl="node1" presStyleIdx="1" presStyleCnt="2"/>
      <dgm:spPr/>
    </dgm:pt>
  </dgm:ptLst>
  <dgm:cxnLst>
    <dgm:cxn modelId="{7A04D323-5C83-466F-B134-36019FDC6DBD}" type="presOf" srcId="{D06E867C-E75E-435C-ACDD-9FA99DE83CCE}" destId="{1EE6E8DC-9728-4E44-87A8-B5B96433F743}" srcOrd="0" destOrd="0" presId="urn:microsoft.com/office/officeart/2005/8/layout/process4"/>
    <dgm:cxn modelId="{C2C03D2F-BB82-4EB5-AE18-805C943F65C4}" srcId="{C65E90AB-1DB7-4E76-9A49-1B90D6005CBA}" destId="{D06E867C-E75E-435C-ACDD-9FA99DE83CCE}" srcOrd="1" destOrd="0" parTransId="{5966EEE1-FEDB-4295-9354-54606B983B87}" sibTransId="{5285ED00-D038-43D0-A798-48E2F039784C}"/>
    <dgm:cxn modelId="{89AA875A-5F87-4F35-B78F-C0BDBEC9DADD}" type="presOf" srcId="{C65E90AB-1DB7-4E76-9A49-1B90D6005CBA}" destId="{16970E09-8A3E-42CE-9A81-88E1380F67E7}" srcOrd="0" destOrd="0" presId="urn:microsoft.com/office/officeart/2005/8/layout/process4"/>
    <dgm:cxn modelId="{5022A8DC-3DFE-475E-A538-7B8B82DC8C54}" type="presOf" srcId="{6768EBCB-F978-478F-ABB1-E36C38F249CE}" destId="{1565E628-1586-4CC8-9709-2FAD0E3DB6A3}" srcOrd="0" destOrd="0" presId="urn:microsoft.com/office/officeart/2005/8/layout/process4"/>
    <dgm:cxn modelId="{9EC1FCFF-8033-424E-9B19-882A49854936}" srcId="{C65E90AB-1DB7-4E76-9A49-1B90D6005CBA}" destId="{6768EBCB-F978-478F-ABB1-E36C38F249CE}" srcOrd="0" destOrd="0" parTransId="{A4E2FA6F-B964-4DE1-A275-E76B271E7D93}" sibTransId="{29577AB6-5584-4B6C-A015-BD78910E77B8}"/>
    <dgm:cxn modelId="{25D9F2B2-E7BF-4B27-9AF9-FD3D19171D18}" type="presParOf" srcId="{16970E09-8A3E-42CE-9A81-88E1380F67E7}" destId="{DDD9EA81-6A80-4035-B04B-D48F35C7BDCF}" srcOrd="0" destOrd="0" presId="urn:microsoft.com/office/officeart/2005/8/layout/process4"/>
    <dgm:cxn modelId="{FE1CBF93-BB32-4D0E-BC42-EC0B070EC1AA}" type="presParOf" srcId="{DDD9EA81-6A80-4035-B04B-D48F35C7BDCF}" destId="{1EE6E8DC-9728-4E44-87A8-B5B96433F743}" srcOrd="0" destOrd="0" presId="urn:microsoft.com/office/officeart/2005/8/layout/process4"/>
    <dgm:cxn modelId="{B4BE3A74-BB17-4C71-9956-0596B9BECBC5}" type="presParOf" srcId="{16970E09-8A3E-42CE-9A81-88E1380F67E7}" destId="{330A09C2-B8EF-4EF8-8D48-74B6A9A1B74B}" srcOrd="1" destOrd="0" presId="urn:microsoft.com/office/officeart/2005/8/layout/process4"/>
    <dgm:cxn modelId="{89F43387-378D-499D-859B-56DA5C66F441}" type="presParOf" srcId="{16970E09-8A3E-42CE-9A81-88E1380F67E7}" destId="{AD383A11-2FC8-4106-98D3-9A967CC8E5AC}" srcOrd="2" destOrd="0" presId="urn:microsoft.com/office/officeart/2005/8/layout/process4"/>
    <dgm:cxn modelId="{D36C434D-AAEE-4F30-956B-4C3BEC86B236}" type="presParOf" srcId="{AD383A11-2FC8-4106-98D3-9A967CC8E5AC}" destId="{1565E628-1586-4CC8-9709-2FAD0E3DB6A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9FF976-64DF-455E-A794-FAB851A1AD9D}" type="doc">
      <dgm:prSet loTypeId="urn:microsoft.com/office/officeart/2005/8/layout/vList5" loCatId="list" qsTypeId="urn:microsoft.com/office/officeart/2005/8/quickstyle/simple1#818" qsCatId="simple" csTypeId="urn:microsoft.com/office/officeart/2005/8/colors/colorful2#216" csCatId="colorful" phldr="1"/>
      <dgm:spPr/>
      <dgm:t>
        <a:bodyPr/>
        <a:lstStyle/>
        <a:p>
          <a:endParaRPr lang="en-US"/>
        </a:p>
      </dgm:t>
    </dgm:pt>
    <dgm:pt modelId="{38D80908-F27D-48F8-80D7-D4035E87130F}">
      <dgm:prSet/>
      <dgm:spPr/>
      <dgm:t>
        <a:bodyPr/>
        <a:lstStyle/>
        <a:p>
          <a:r>
            <a:rPr lang="en-GB" dirty="0"/>
            <a:t>Working memory </a:t>
          </a:r>
          <a:endParaRPr lang="en-US" dirty="0"/>
        </a:p>
      </dgm:t>
    </dgm:pt>
    <dgm:pt modelId="{79919AD2-4AB3-4E23-84CB-DE0400D45F4C}" type="parTrans" cxnId="{E20A6ED1-0AD5-4B20-9BB7-590A55AE3FB1}">
      <dgm:prSet/>
      <dgm:spPr/>
      <dgm:t>
        <a:bodyPr/>
        <a:lstStyle/>
        <a:p>
          <a:endParaRPr lang="en-US"/>
        </a:p>
      </dgm:t>
    </dgm:pt>
    <dgm:pt modelId="{53FC8E2B-B892-4BB8-A841-EA87DB23DF2E}" type="sibTrans" cxnId="{E20A6ED1-0AD5-4B20-9BB7-590A55AE3FB1}">
      <dgm:prSet/>
      <dgm:spPr/>
      <dgm:t>
        <a:bodyPr/>
        <a:lstStyle/>
        <a:p>
          <a:endParaRPr lang="en-US"/>
        </a:p>
      </dgm:t>
    </dgm:pt>
    <dgm:pt modelId="{86DD3079-9B03-4474-B448-FD5AE4F16433}">
      <dgm:prSet/>
      <dgm:spPr/>
      <dgm:t>
        <a:bodyPr/>
        <a:lstStyle/>
        <a:p>
          <a:r>
            <a:rPr lang="en-GB" dirty="0"/>
            <a:t>Flexible thinking </a:t>
          </a:r>
          <a:endParaRPr lang="en-US" dirty="0"/>
        </a:p>
      </dgm:t>
    </dgm:pt>
    <dgm:pt modelId="{C132B2E2-2AF0-4AC6-8BF1-1776BA359BE7}" type="parTrans" cxnId="{8445112A-C2F8-43E1-A643-AB59C855CCB2}">
      <dgm:prSet/>
      <dgm:spPr/>
      <dgm:t>
        <a:bodyPr/>
        <a:lstStyle/>
        <a:p>
          <a:endParaRPr lang="en-US"/>
        </a:p>
      </dgm:t>
    </dgm:pt>
    <dgm:pt modelId="{6E4B8C8F-47A8-4424-B867-5CFA602C2821}" type="sibTrans" cxnId="{8445112A-C2F8-43E1-A643-AB59C855CCB2}">
      <dgm:prSet/>
      <dgm:spPr/>
      <dgm:t>
        <a:bodyPr/>
        <a:lstStyle/>
        <a:p>
          <a:endParaRPr lang="en-US"/>
        </a:p>
      </dgm:t>
    </dgm:pt>
    <dgm:pt modelId="{C8CFA0D9-09D3-4151-854C-D2509776016A}">
      <dgm:prSet/>
      <dgm:spPr/>
      <dgm:t>
        <a:bodyPr/>
        <a:lstStyle/>
        <a:p>
          <a:r>
            <a:rPr lang="en-GB"/>
            <a:t>Abstract thinking</a:t>
          </a:r>
          <a:endParaRPr lang="en-US"/>
        </a:p>
      </dgm:t>
    </dgm:pt>
    <dgm:pt modelId="{76836524-9288-4139-ACA5-628AF6FCB848}" type="parTrans" cxnId="{4DA1C842-7A12-4806-8B41-184FFF167435}">
      <dgm:prSet/>
      <dgm:spPr/>
      <dgm:t>
        <a:bodyPr/>
        <a:lstStyle/>
        <a:p>
          <a:endParaRPr lang="en-US"/>
        </a:p>
      </dgm:t>
    </dgm:pt>
    <dgm:pt modelId="{FF26896C-D74B-4DE7-B0CF-28890EA01356}" type="sibTrans" cxnId="{4DA1C842-7A12-4806-8B41-184FFF167435}">
      <dgm:prSet/>
      <dgm:spPr/>
      <dgm:t>
        <a:bodyPr/>
        <a:lstStyle/>
        <a:p>
          <a:endParaRPr lang="en-US"/>
        </a:p>
      </dgm:t>
    </dgm:pt>
    <dgm:pt modelId="{D56DD3F2-0888-46EB-AF51-0F27E4114D2A}">
      <dgm:prSet/>
      <dgm:spPr/>
      <dgm:t>
        <a:bodyPr/>
        <a:lstStyle/>
        <a:p>
          <a:r>
            <a:rPr lang="en-GB"/>
            <a:t>Problem solving </a:t>
          </a:r>
          <a:endParaRPr lang="en-US"/>
        </a:p>
      </dgm:t>
    </dgm:pt>
    <dgm:pt modelId="{ECC80067-B3FF-4A51-9E13-E650BD619F4C}" type="parTrans" cxnId="{91AC7DF1-C676-4613-B817-D9527DEBB6C9}">
      <dgm:prSet/>
      <dgm:spPr/>
      <dgm:t>
        <a:bodyPr/>
        <a:lstStyle/>
        <a:p>
          <a:endParaRPr lang="en-US"/>
        </a:p>
      </dgm:t>
    </dgm:pt>
    <dgm:pt modelId="{0AA2B8F7-5C82-4CF5-9AA7-5FD4227F847F}" type="sibTrans" cxnId="{91AC7DF1-C676-4613-B817-D9527DEBB6C9}">
      <dgm:prSet/>
      <dgm:spPr/>
      <dgm:t>
        <a:bodyPr/>
        <a:lstStyle/>
        <a:p>
          <a:endParaRPr lang="en-US"/>
        </a:p>
      </dgm:t>
    </dgm:pt>
    <dgm:pt modelId="{6F6E1002-5E8A-447A-9F4E-10FD7C185E86}">
      <dgm:prSet/>
      <dgm:spPr/>
      <dgm:t>
        <a:bodyPr/>
        <a:lstStyle/>
        <a:p>
          <a:r>
            <a:rPr lang="en-GB"/>
            <a:t>Impulsivity </a:t>
          </a:r>
          <a:endParaRPr lang="en-US"/>
        </a:p>
      </dgm:t>
    </dgm:pt>
    <dgm:pt modelId="{A59FE45A-0C4C-43EB-AF7F-A2298EBDABB2}" type="parTrans" cxnId="{10A1B993-3FAE-4C19-9116-102E1B2F3145}">
      <dgm:prSet/>
      <dgm:spPr/>
      <dgm:t>
        <a:bodyPr/>
        <a:lstStyle/>
        <a:p>
          <a:endParaRPr lang="en-US"/>
        </a:p>
      </dgm:t>
    </dgm:pt>
    <dgm:pt modelId="{6DFF6048-7DA9-4231-B133-E9A2C2169BB3}" type="sibTrans" cxnId="{10A1B993-3FAE-4C19-9116-102E1B2F3145}">
      <dgm:prSet/>
      <dgm:spPr/>
      <dgm:t>
        <a:bodyPr/>
        <a:lstStyle/>
        <a:p>
          <a:endParaRPr lang="en-US"/>
        </a:p>
      </dgm:t>
    </dgm:pt>
    <dgm:pt modelId="{D09BFE48-6F6F-484C-A394-7873BCEFE417}">
      <dgm:prSet/>
      <dgm:spPr/>
      <dgm:t>
        <a:bodyPr/>
        <a:lstStyle/>
        <a:p>
          <a:r>
            <a:rPr lang="en-GB"/>
            <a:t>Inhibitory control </a:t>
          </a:r>
          <a:endParaRPr lang="en-US"/>
        </a:p>
      </dgm:t>
    </dgm:pt>
    <dgm:pt modelId="{F7002C86-6E15-4227-98D6-31482242F4E2}" type="parTrans" cxnId="{E3295261-7296-45ED-9BBC-50C44048C6FB}">
      <dgm:prSet/>
      <dgm:spPr/>
      <dgm:t>
        <a:bodyPr/>
        <a:lstStyle/>
        <a:p>
          <a:endParaRPr lang="en-US"/>
        </a:p>
      </dgm:t>
    </dgm:pt>
    <dgm:pt modelId="{6C19BEE8-C53A-406F-BAE9-7962037666AB}" type="sibTrans" cxnId="{E3295261-7296-45ED-9BBC-50C44048C6FB}">
      <dgm:prSet/>
      <dgm:spPr/>
      <dgm:t>
        <a:bodyPr/>
        <a:lstStyle/>
        <a:p>
          <a:endParaRPr lang="en-US"/>
        </a:p>
      </dgm:t>
    </dgm:pt>
    <dgm:pt modelId="{E4144B05-3D9E-4EE9-8D1A-73F008719B2D}" type="pres">
      <dgm:prSet presAssocID="{899FF976-64DF-455E-A794-FAB851A1AD9D}" presName="Name0" presStyleCnt="0">
        <dgm:presLayoutVars>
          <dgm:dir/>
          <dgm:animLvl val="lvl"/>
          <dgm:resizeHandles val="exact"/>
        </dgm:presLayoutVars>
      </dgm:prSet>
      <dgm:spPr/>
    </dgm:pt>
    <dgm:pt modelId="{9C38383C-A7B1-44DC-A82C-279426AC1A86}" type="pres">
      <dgm:prSet presAssocID="{38D80908-F27D-48F8-80D7-D4035E87130F}" presName="linNode" presStyleCnt="0"/>
      <dgm:spPr/>
    </dgm:pt>
    <dgm:pt modelId="{B93798F8-47D6-42EF-B155-057346910E3B}" type="pres">
      <dgm:prSet presAssocID="{38D80908-F27D-48F8-80D7-D4035E87130F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3066143D-95DA-4775-A863-E4F20ADCBBD5}" type="pres">
      <dgm:prSet presAssocID="{53FC8E2B-B892-4BB8-A841-EA87DB23DF2E}" presName="sp" presStyleCnt="0"/>
      <dgm:spPr/>
    </dgm:pt>
    <dgm:pt modelId="{EA35B895-9759-459A-B52D-F2C637FBAEA5}" type="pres">
      <dgm:prSet presAssocID="{86DD3079-9B03-4474-B448-FD5AE4F16433}" presName="linNode" presStyleCnt="0"/>
      <dgm:spPr/>
    </dgm:pt>
    <dgm:pt modelId="{7A4D4507-37FE-4BD6-AD3B-81618E19070D}" type="pres">
      <dgm:prSet presAssocID="{86DD3079-9B03-4474-B448-FD5AE4F16433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819FBF43-39BA-428A-84FC-22061976FBA4}" type="pres">
      <dgm:prSet presAssocID="{6E4B8C8F-47A8-4424-B867-5CFA602C2821}" presName="sp" presStyleCnt="0"/>
      <dgm:spPr/>
    </dgm:pt>
    <dgm:pt modelId="{04375E43-15BD-41E1-BCDF-B53E4B2CAAF3}" type="pres">
      <dgm:prSet presAssocID="{C8CFA0D9-09D3-4151-854C-D2509776016A}" presName="linNode" presStyleCnt="0"/>
      <dgm:spPr/>
    </dgm:pt>
    <dgm:pt modelId="{DBE65CEB-AF1D-4692-B83B-4C27495827AC}" type="pres">
      <dgm:prSet presAssocID="{C8CFA0D9-09D3-4151-854C-D2509776016A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5AB26989-3140-4701-BB55-ABF0E97C1C27}" type="pres">
      <dgm:prSet presAssocID="{FF26896C-D74B-4DE7-B0CF-28890EA01356}" presName="sp" presStyleCnt="0"/>
      <dgm:spPr/>
    </dgm:pt>
    <dgm:pt modelId="{35AA94FB-1F2D-4D5C-85E4-CA7B9F499568}" type="pres">
      <dgm:prSet presAssocID="{D56DD3F2-0888-46EB-AF51-0F27E4114D2A}" presName="linNode" presStyleCnt="0"/>
      <dgm:spPr/>
    </dgm:pt>
    <dgm:pt modelId="{25CF0BD3-83D3-44CF-9005-47FF9C567668}" type="pres">
      <dgm:prSet presAssocID="{D56DD3F2-0888-46EB-AF51-0F27E4114D2A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E4702BA8-4B7B-47EF-B182-95A72F2CA54C}" type="pres">
      <dgm:prSet presAssocID="{0AA2B8F7-5C82-4CF5-9AA7-5FD4227F847F}" presName="sp" presStyleCnt="0"/>
      <dgm:spPr/>
    </dgm:pt>
    <dgm:pt modelId="{873F76F3-33C7-4342-B545-6C2A9C50078D}" type="pres">
      <dgm:prSet presAssocID="{6F6E1002-5E8A-447A-9F4E-10FD7C185E86}" presName="linNode" presStyleCnt="0"/>
      <dgm:spPr/>
    </dgm:pt>
    <dgm:pt modelId="{C3B65B82-B317-4203-9369-D393633F5472}" type="pres">
      <dgm:prSet presAssocID="{6F6E1002-5E8A-447A-9F4E-10FD7C185E86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507A14D1-3926-4133-BFC2-C6EB310D802A}" type="pres">
      <dgm:prSet presAssocID="{6DFF6048-7DA9-4231-B133-E9A2C2169BB3}" presName="sp" presStyleCnt="0"/>
      <dgm:spPr/>
    </dgm:pt>
    <dgm:pt modelId="{8EDA80AC-AD5F-4B8C-AEDD-91DFE57E837E}" type="pres">
      <dgm:prSet presAssocID="{D09BFE48-6F6F-484C-A394-7873BCEFE417}" presName="linNode" presStyleCnt="0"/>
      <dgm:spPr/>
    </dgm:pt>
    <dgm:pt modelId="{4009C5EE-E9C6-4FAB-9BF3-1EAD731DEAB5}" type="pres">
      <dgm:prSet presAssocID="{D09BFE48-6F6F-484C-A394-7873BCEFE417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8445112A-C2F8-43E1-A643-AB59C855CCB2}" srcId="{899FF976-64DF-455E-A794-FAB851A1AD9D}" destId="{86DD3079-9B03-4474-B448-FD5AE4F16433}" srcOrd="1" destOrd="0" parTransId="{C132B2E2-2AF0-4AC6-8BF1-1776BA359BE7}" sibTransId="{6E4B8C8F-47A8-4424-B867-5CFA602C2821}"/>
    <dgm:cxn modelId="{4F5A8C2A-D4BD-49EC-8C13-B8F226D8BECF}" type="presOf" srcId="{6F6E1002-5E8A-447A-9F4E-10FD7C185E86}" destId="{C3B65B82-B317-4203-9369-D393633F5472}" srcOrd="0" destOrd="0" presId="urn:microsoft.com/office/officeart/2005/8/layout/vList5"/>
    <dgm:cxn modelId="{C1A14D2F-E4D0-4118-82E7-84496588C4E0}" type="presOf" srcId="{899FF976-64DF-455E-A794-FAB851A1AD9D}" destId="{E4144B05-3D9E-4EE9-8D1A-73F008719B2D}" srcOrd="0" destOrd="0" presId="urn:microsoft.com/office/officeart/2005/8/layout/vList5"/>
    <dgm:cxn modelId="{04DA5330-BAC3-4AF6-A019-7B8CDC5F0468}" type="presOf" srcId="{D09BFE48-6F6F-484C-A394-7873BCEFE417}" destId="{4009C5EE-E9C6-4FAB-9BF3-1EAD731DEAB5}" srcOrd="0" destOrd="0" presId="urn:microsoft.com/office/officeart/2005/8/layout/vList5"/>
    <dgm:cxn modelId="{9A65723D-4AF6-4E86-A1B5-59CE269ECDBA}" type="presOf" srcId="{86DD3079-9B03-4474-B448-FD5AE4F16433}" destId="{7A4D4507-37FE-4BD6-AD3B-81618E19070D}" srcOrd="0" destOrd="0" presId="urn:microsoft.com/office/officeart/2005/8/layout/vList5"/>
    <dgm:cxn modelId="{E3295261-7296-45ED-9BBC-50C44048C6FB}" srcId="{899FF976-64DF-455E-A794-FAB851A1AD9D}" destId="{D09BFE48-6F6F-484C-A394-7873BCEFE417}" srcOrd="5" destOrd="0" parTransId="{F7002C86-6E15-4227-98D6-31482242F4E2}" sibTransId="{6C19BEE8-C53A-406F-BAE9-7962037666AB}"/>
    <dgm:cxn modelId="{4DA1C842-7A12-4806-8B41-184FFF167435}" srcId="{899FF976-64DF-455E-A794-FAB851A1AD9D}" destId="{C8CFA0D9-09D3-4151-854C-D2509776016A}" srcOrd="2" destOrd="0" parTransId="{76836524-9288-4139-ACA5-628AF6FCB848}" sibTransId="{FF26896C-D74B-4DE7-B0CF-28890EA01356}"/>
    <dgm:cxn modelId="{A1334945-3D83-4AB0-B36A-ACE20C4D154D}" type="presOf" srcId="{C8CFA0D9-09D3-4151-854C-D2509776016A}" destId="{DBE65CEB-AF1D-4692-B83B-4C27495827AC}" srcOrd="0" destOrd="0" presId="urn:microsoft.com/office/officeart/2005/8/layout/vList5"/>
    <dgm:cxn modelId="{602E2654-A524-45D3-9C5F-E179AD7C81AE}" type="presOf" srcId="{38D80908-F27D-48F8-80D7-D4035E87130F}" destId="{B93798F8-47D6-42EF-B155-057346910E3B}" srcOrd="0" destOrd="0" presId="urn:microsoft.com/office/officeart/2005/8/layout/vList5"/>
    <dgm:cxn modelId="{10A1B993-3FAE-4C19-9116-102E1B2F3145}" srcId="{899FF976-64DF-455E-A794-FAB851A1AD9D}" destId="{6F6E1002-5E8A-447A-9F4E-10FD7C185E86}" srcOrd="4" destOrd="0" parTransId="{A59FE45A-0C4C-43EB-AF7F-A2298EBDABB2}" sibTransId="{6DFF6048-7DA9-4231-B133-E9A2C2169BB3}"/>
    <dgm:cxn modelId="{E20A6ED1-0AD5-4B20-9BB7-590A55AE3FB1}" srcId="{899FF976-64DF-455E-A794-FAB851A1AD9D}" destId="{38D80908-F27D-48F8-80D7-D4035E87130F}" srcOrd="0" destOrd="0" parTransId="{79919AD2-4AB3-4E23-84CB-DE0400D45F4C}" sibTransId="{53FC8E2B-B892-4BB8-A841-EA87DB23DF2E}"/>
    <dgm:cxn modelId="{91AC7DF1-C676-4613-B817-D9527DEBB6C9}" srcId="{899FF976-64DF-455E-A794-FAB851A1AD9D}" destId="{D56DD3F2-0888-46EB-AF51-0F27E4114D2A}" srcOrd="3" destOrd="0" parTransId="{ECC80067-B3FF-4A51-9E13-E650BD619F4C}" sibTransId="{0AA2B8F7-5C82-4CF5-9AA7-5FD4227F847F}"/>
    <dgm:cxn modelId="{6347D3F9-2ADF-4396-BEF0-2589CF76D71A}" type="presOf" srcId="{D56DD3F2-0888-46EB-AF51-0F27E4114D2A}" destId="{25CF0BD3-83D3-44CF-9005-47FF9C567668}" srcOrd="0" destOrd="0" presId="urn:microsoft.com/office/officeart/2005/8/layout/vList5"/>
    <dgm:cxn modelId="{E79D213D-ED67-431A-981A-05E13D4F824D}" type="presParOf" srcId="{E4144B05-3D9E-4EE9-8D1A-73F008719B2D}" destId="{9C38383C-A7B1-44DC-A82C-279426AC1A86}" srcOrd="0" destOrd="0" presId="urn:microsoft.com/office/officeart/2005/8/layout/vList5"/>
    <dgm:cxn modelId="{592F2C90-524E-4097-A19B-3ED73127B292}" type="presParOf" srcId="{9C38383C-A7B1-44DC-A82C-279426AC1A86}" destId="{B93798F8-47D6-42EF-B155-057346910E3B}" srcOrd="0" destOrd="0" presId="urn:microsoft.com/office/officeart/2005/8/layout/vList5"/>
    <dgm:cxn modelId="{E5C46C6F-C45B-4403-BB4A-4B5874BB5EA7}" type="presParOf" srcId="{E4144B05-3D9E-4EE9-8D1A-73F008719B2D}" destId="{3066143D-95DA-4775-A863-E4F20ADCBBD5}" srcOrd="1" destOrd="0" presId="urn:microsoft.com/office/officeart/2005/8/layout/vList5"/>
    <dgm:cxn modelId="{F86B688A-1EDC-4C62-9DB8-777A8E28201A}" type="presParOf" srcId="{E4144B05-3D9E-4EE9-8D1A-73F008719B2D}" destId="{EA35B895-9759-459A-B52D-F2C637FBAEA5}" srcOrd="2" destOrd="0" presId="urn:microsoft.com/office/officeart/2005/8/layout/vList5"/>
    <dgm:cxn modelId="{92770488-4CF6-430E-A5B9-6C5831104EC9}" type="presParOf" srcId="{EA35B895-9759-459A-B52D-F2C637FBAEA5}" destId="{7A4D4507-37FE-4BD6-AD3B-81618E19070D}" srcOrd="0" destOrd="0" presId="urn:microsoft.com/office/officeart/2005/8/layout/vList5"/>
    <dgm:cxn modelId="{5E4FEAC0-979F-4A65-A62F-25F8A61BCFE5}" type="presParOf" srcId="{E4144B05-3D9E-4EE9-8D1A-73F008719B2D}" destId="{819FBF43-39BA-428A-84FC-22061976FBA4}" srcOrd="3" destOrd="0" presId="urn:microsoft.com/office/officeart/2005/8/layout/vList5"/>
    <dgm:cxn modelId="{183659B8-31E6-431C-B0F6-E5CD38BAB29F}" type="presParOf" srcId="{E4144B05-3D9E-4EE9-8D1A-73F008719B2D}" destId="{04375E43-15BD-41E1-BCDF-B53E4B2CAAF3}" srcOrd="4" destOrd="0" presId="urn:microsoft.com/office/officeart/2005/8/layout/vList5"/>
    <dgm:cxn modelId="{F202BDD7-2299-4FF3-B5A7-452A72A1D5F1}" type="presParOf" srcId="{04375E43-15BD-41E1-BCDF-B53E4B2CAAF3}" destId="{DBE65CEB-AF1D-4692-B83B-4C27495827AC}" srcOrd="0" destOrd="0" presId="urn:microsoft.com/office/officeart/2005/8/layout/vList5"/>
    <dgm:cxn modelId="{7530EB2D-CA2B-4867-A860-FB6797AB1D5E}" type="presParOf" srcId="{E4144B05-3D9E-4EE9-8D1A-73F008719B2D}" destId="{5AB26989-3140-4701-BB55-ABF0E97C1C27}" srcOrd="5" destOrd="0" presId="urn:microsoft.com/office/officeart/2005/8/layout/vList5"/>
    <dgm:cxn modelId="{60AFFF85-B0D1-43F0-8DA4-6956B1C6E41C}" type="presParOf" srcId="{E4144B05-3D9E-4EE9-8D1A-73F008719B2D}" destId="{35AA94FB-1F2D-4D5C-85E4-CA7B9F499568}" srcOrd="6" destOrd="0" presId="urn:microsoft.com/office/officeart/2005/8/layout/vList5"/>
    <dgm:cxn modelId="{7021B78B-EC9E-48B0-8DE5-47E664E82A7D}" type="presParOf" srcId="{35AA94FB-1F2D-4D5C-85E4-CA7B9F499568}" destId="{25CF0BD3-83D3-44CF-9005-47FF9C567668}" srcOrd="0" destOrd="0" presId="urn:microsoft.com/office/officeart/2005/8/layout/vList5"/>
    <dgm:cxn modelId="{9CEE183B-FA00-49D4-B9B3-593FBA835F3A}" type="presParOf" srcId="{E4144B05-3D9E-4EE9-8D1A-73F008719B2D}" destId="{E4702BA8-4B7B-47EF-B182-95A72F2CA54C}" srcOrd="7" destOrd="0" presId="urn:microsoft.com/office/officeart/2005/8/layout/vList5"/>
    <dgm:cxn modelId="{23756521-09A0-4299-92BA-E0779C418DA9}" type="presParOf" srcId="{E4144B05-3D9E-4EE9-8D1A-73F008719B2D}" destId="{873F76F3-33C7-4342-B545-6C2A9C50078D}" srcOrd="8" destOrd="0" presId="urn:microsoft.com/office/officeart/2005/8/layout/vList5"/>
    <dgm:cxn modelId="{7AD1F2EA-6738-42E3-859D-3B6A46299F5B}" type="presParOf" srcId="{873F76F3-33C7-4342-B545-6C2A9C50078D}" destId="{C3B65B82-B317-4203-9369-D393633F5472}" srcOrd="0" destOrd="0" presId="urn:microsoft.com/office/officeart/2005/8/layout/vList5"/>
    <dgm:cxn modelId="{FD4AE0E6-B1F5-45C6-A79D-D29AF10C2775}" type="presParOf" srcId="{E4144B05-3D9E-4EE9-8D1A-73F008719B2D}" destId="{507A14D1-3926-4133-BFC2-C6EB310D802A}" srcOrd="9" destOrd="0" presId="urn:microsoft.com/office/officeart/2005/8/layout/vList5"/>
    <dgm:cxn modelId="{F60DEC55-66DA-476A-9125-5BE2899FDE1A}" type="presParOf" srcId="{E4144B05-3D9E-4EE9-8D1A-73F008719B2D}" destId="{8EDA80AC-AD5F-4B8C-AEDD-91DFE57E837E}" srcOrd="10" destOrd="0" presId="urn:microsoft.com/office/officeart/2005/8/layout/vList5"/>
    <dgm:cxn modelId="{B693B1D4-4CC9-4F20-93AA-9E894AF7A98E}" type="presParOf" srcId="{8EDA80AC-AD5F-4B8C-AEDD-91DFE57E837E}" destId="{4009C5EE-E9C6-4FAB-9BF3-1EAD731DEAB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A943B9-BA70-4009-88BF-BDF3822B4C8A}" type="doc">
      <dgm:prSet loTypeId="urn:microsoft.com/office/officeart/2005/8/layout/vList2" loCatId="list" qsTypeId="urn:microsoft.com/office/officeart/2005/8/quickstyle/simple1#586" qsCatId="simple" csTypeId="urn:microsoft.com/office/officeart/2005/8/colors/accent1_2#194" csCatId="accent1"/>
      <dgm:spPr/>
      <dgm:t>
        <a:bodyPr/>
        <a:lstStyle/>
        <a:p>
          <a:endParaRPr lang="en-US"/>
        </a:p>
      </dgm:t>
    </dgm:pt>
    <dgm:pt modelId="{712AAFC8-78B3-4FB4-BF31-B8110B6C5AA1}">
      <dgm:prSet/>
      <dgm:spPr/>
      <dgm:t>
        <a:bodyPr/>
        <a:lstStyle/>
        <a:p>
          <a:r>
            <a:rPr lang="en-GB"/>
            <a:t>Present as capable and well</a:t>
          </a:r>
          <a:endParaRPr lang="en-US"/>
        </a:p>
      </dgm:t>
    </dgm:pt>
    <dgm:pt modelId="{9F6C9D71-A366-4A78-A722-EA94B7B224E0}" type="parTrans" cxnId="{768FAC1C-1FBE-4028-972F-1E33524406AB}">
      <dgm:prSet/>
      <dgm:spPr/>
      <dgm:t>
        <a:bodyPr/>
        <a:lstStyle/>
        <a:p>
          <a:endParaRPr lang="en-US"/>
        </a:p>
      </dgm:t>
    </dgm:pt>
    <dgm:pt modelId="{11BFBD12-23C8-4395-873B-95711ADEC40F}" type="sibTrans" cxnId="{768FAC1C-1FBE-4028-972F-1E33524406AB}">
      <dgm:prSet/>
      <dgm:spPr/>
      <dgm:t>
        <a:bodyPr/>
        <a:lstStyle/>
        <a:p>
          <a:endParaRPr lang="en-US"/>
        </a:p>
      </dgm:t>
    </dgm:pt>
    <dgm:pt modelId="{4214DF78-A45A-4F32-9361-6B539E920E25}">
      <dgm:prSet/>
      <dgm:spPr/>
      <dgm:t>
        <a:bodyPr/>
        <a:lstStyle/>
        <a:p>
          <a:r>
            <a:rPr lang="en-GB"/>
            <a:t>Overtalkative / circumstantial vs depressive / withdrawn </a:t>
          </a:r>
          <a:endParaRPr lang="en-US"/>
        </a:p>
      </dgm:t>
    </dgm:pt>
    <dgm:pt modelId="{86C263F4-F8BE-4816-AA7A-D0150A356B8F}" type="parTrans" cxnId="{32FAD6E7-3DF3-455D-A147-D05A7F58A1DB}">
      <dgm:prSet/>
      <dgm:spPr/>
      <dgm:t>
        <a:bodyPr/>
        <a:lstStyle/>
        <a:p>
          <a:endParaRPr lang="en-US"/>
        </a:p>
      </dgm:t>
    </dgm:pt>
    <dgm:pt modelId="{1020E083-C214-4214-B9A2-496FF71B01BB}" type="sibTrans" cxnId="{32FAD6E7-3DF3-455D-A147-D05A7F58A1DB}">
      <dgm:prSet/>
      <dgm:spPr/>
      <dgm:t>
        <a:bodyPr/>
        <a:lstStyle/>
        <a:p>
          <a:endParaRPr lang="en-US"/>
        </a:p>
      </dgm:t>
    </dgm:pt>
    <dgm:pt modelId="{B087EDCA-59D5-4B0B-9D54-84E9EB77E28D}">
      <dgm:prSet/>
      <dgm:spPr/>
      <dgm:t>
        <a:bodyPr/>
        <a:lstStyle/>
        <a:p>
          <a:r>
            <a:rPr lang="en-GB"/>
            <a:t>Score well on cognitive screening tests </a:t>
          </a:r>
          <a:endParaRPr lang="en-US"/>
        </a:p>
      </dgm:t>
    </dgm:pt>
    <dgm:pt modelId="{33DDB949-D17D-4E2A-9AA5-31F79938602D}" type="parTrans" cxnId="{8C4D8CC8-2585-4256-89B9-85B2F57F463F}">
      <dgm:prSet/>
      <dgm:spPr/>
      <dgm:t>
        <a:bodyPr/>
        <a:lstStyle/>
        <a:p>
          <a:endParaRPr lang="en-US"/>
        </a:p>
      </dgm:t>
    </dgm:pt>
    <dgm:pt modelId="{15F6B386-2D02-486B-B089-E2560E83E9FE}" type="sibTrans" cxnId="{8C4D8CC8-2585-4256-89B9-85B2F57F463F}">
      <dgm:prSet/>
      <dgm:spPr/>
      <dgm:t>
        <a:bodyPr/>
        <a:lstStyle/>
        <a:p>
          <a:endParaRPr lang="en-US"/>
        </a:p>
      </dgm:t>
    </dgm:pt>
    <dgm:pt modelId="{4403064C-4478-43A6-9426-409A2ABFE0A8}">
      <dgm:prSet/>
      <dgm:spPr/>
      <dgm:t>
        <a:bodyPr/>
        <a:lstStyle/>
        <a:p>
          <a:r>
            <a:rPr lang="en-GB"/>
            <a:t>Evidence from actions and behaviours</a:t>
          </a:r>
          <a:endParaRPr lang="en-US"/>
        </a:p>
      </dgm:t>
    </dgm:pt>
    <dgm:pt modelId="{5F111D2A-8A80-4068-8B2C-D39B10D78A45}" type="parTrans" cxnId="{68A37E4D-1CC5-4624-BC03-B64BB801FD5E}">
      <dgm:prSet/>
      <dgm:spPr/>
      <dgm:t>
        <a:bodyPr/>
        <a:lstStyle/>
        <a:p>
          <a:endParaRPr lang="en-US"/>
        </a:p>
      </dgm:t>
    </dgm:pt>
    <dgm:pt modelId="{9FF8B550-8CC8-42A4-AA74-85621A290D69}" type="sibTrans" cxnId="{68A37E4D-1CC5-4624-BC03-B64BB801FD5E}">
      <dgm:prSet/>
      <dgm:spPr/>
      <dgm:t>
        <a:bodyPr/>
        <a:lstStyle/>
        <a:p>
          <a:endParaRPr lang="en-US"/>
        </a:p>
      </dgm:t>
    </dgm:pt>
    <dgm:pt modelId="{3DC7ECBC-EEE8-41CF-8992-44C52FB70FDB}">
      <dgm:prSet/>
      <dgm:spPr/>
      <dgm:t>
        <a:bodyPr/>
        <a:lstStyle/>
        <a:p>
          <a:r>
            <a:rPr lang="en-GB"/>
            <a:t>Impulsive</a:t>
          </a:r>
          <a:endParaRPr lang="en-US"/>
        </a:p>
      </dgm:t>
    </dgm:pt>
    <dgm:pt modelId="{92E2B8FB-F337-4AF3-9DA7-F8F5A6868034}" type="parTrans" cxnId="{D4EAEFD3-D7C9-4E40-8B05-3D43DBAC6E94}">
      <dgm:prSet/>
      <dgm:spPr/>
      <dgm:t>
        <a:bodyPr/>
        <a:lstStyle/>
        <a:p>
          <a:endParaRPr lang="en-US"/>
        </a:p>
      </dgm:t>
    </dgm:pt>
    <dgm:pt modelId="{8636660E-8EB2-4FE0-AC28-8CA7AC15624F}" type="sibTrans" cxnId="{D4EAEFD3-D7C9-4E40-8B05-3D43DBAC6E94}">
      <dgm:prSet/>
      <dgm:spPr/>
      <dgm:t>
        <a:bodyPr/>
        <a:lstStyle/>
        <a:p>
          <a:endParaRPr lang="en-US"/>
        </a:p>
      </dgm:t>
    </dgm:pt>
    <dgm:pt modelId="{E47D47B5-0959-4EBD-9ECF-6DC5FAB6C559}">
      <dgm:prSet/>
      <dgm:spPr/>
      <dgm:t>
        <a:bodyPr/>
        <a:lstStyle/>
        <a:p>
          <a:r>
            <a:rPr lang="en-GB"/>
            <a:t>Semantic errors</a:t>
          </a:r>
          <a:endParaRPr lang="en-US"/>
        </a:p>
      </dgm:t>
    </dgm:pt>
    <dgm:pt modelId="{B83DE0F2-3290-4EC6-8E10-64E28EB5E8FB}" type="parTrans" cxnId="{DEB1A5DC-E06C-4B3A-B5B2-8833975E1E71}">
      <dgm:prSet/>
      <dgm:spPr/>
      <dgm:t>
        <a:bodyPr/>
        <a:lstStyle/>
        <a:p>
          <a:endParaRPr lang="en-US"/>
        </a:p>
      </dgm:t>
    </dgm:pt>
    <dgm:pt modelId="{39526C22-A4D1-493F-AD0A-9255303BDA2A}" type="sibTrans" cxnId="{DEB1A5DC-E06C-4B3A-B5B2-8833975E1E71}">
      <dgm:prSet/>
      <dgm:spPr/>
      <dgm:t>
        <a:bodyPr/>
        <a:lstStyle/>
        <a:p>
          <a:endParaRPr lang="en-US"/>
        </a:p>
      </dgm:t>
    </dgm:pt>
    <dgm:pt modelId="{11593AE4-8AB8-447D-94B2-D3C67153D616}" type="pres">
      <dgm:prSet presAssocID="{79A943B9-BA70-4009-88BF-BDF3822B4C8A}" presName="linear" presStyleCnt="0">
        <dgm:presLayoutVars>
          <dgm:animLvl val="lvl"/>
          <dgm:resizeHandles val="exact"/>
        </dgm:presLayoutVars>
      </dgm:prSet>
      <dgm:spPr/>
    </dgm:pt>
    <dgm:pt modelId="{7FDCCCBB-9D8D-46B6-82FC-0404BD452D5E}" type="pres">
      <dgm:prSet presAssocID="{712AAFC8-78B3-4FB4-BF31-B8110B6C5AA1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381FA6B-3D02-446E-9C47-886DF7744C93}" type="pres">
      <dgm:prSet presAssocID="{11BFBD12-23C8-4395-873B-95711ADEC40F}" presName="spacer" presStyleCnt="0"/>
      <dgm:spPr/>
    </dgm:pt>
    <dgm:pt modelId="{F22D3B28-137E-4F33-A627-ED1F2B997762}" type="pres">
      <dgm:prSet presAssocID="{4214DF78-A45A-4F32-9361-6B539E920E2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2C64660-80B7-4EB1-B72F-BE66BE6EEDD5}" type="pres">
      <dgm:prSet presAssocID="{1020E083-C214-4214-B9A2-496FF71B01BB}" presName="spacer" presStyleCnt="0"/>
      <dgm:spPr/>
    </dgm:pt>
    <dgm:pt modelId="{B78B226A-4775-4D71-865D-1864181F1FE7}" type="pres">
      <dgm:prSet presAssocID="{B087EDCA-59D5-4B0B-9D54-84E9EB77E28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4A6DFB5-6021-405E-A267-3D2CA7F1C0D0}" type="pres">
      <dgm:prSet presAssocID="{15F6B386-2D02-486B-B089-E2560E83E9FE}" presName="spacer" presStyleCnt="0"/>
      <dgm:spPr/>
    </dgm:pt>
    <dgm:pt modelId="{33E78F6B-9391-43B8-9B09-0A9B65EB2EFE}" type="pres">
      <dgm:prSet presAssocID="{4403064C-4478-43A6-9426-409A2ABFE0A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E662DE5-1D0E-48CB-9790-F3753FE9F990}" type="pres">
      <dgm:prSet presAssocID="{9FF8B550-8CC8-42A4-AA74-85621A290D69}" presName="spacer" presStyleCnt="0"/>
      <dgm:spPr/>
    </dgm:pt>
    <dgm:pt modelId="{1FF04CE2-AF41-465F-94AB-A78FEFC8FDEF}" type="pres">
      <dgm:prSet presAssocID="{3DC7ECBC-EEE8-41CF-8992-44C52FB70FD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CF6FC06-FEF6-4511-B1A7-FD1240801049}" type="pres">
      <dgm:prSet presAssocID="{8636660E-8EB2-4FE0-AC28-8CA7AC15624F}" presName="spacer" presStyleCnt="0"/>
      <dgm:spPr/>
    </dgm:pt>
    <dgm:pt modelId="{F9D54C47-D2C1-450A-9E42-D96498F8385E}" type="pres">
      <dgm:prSet presAssocID="{E47D47B5-0959-4EBD-9ECF-6DC5FAB6C55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571C406-B335-4414-B7D4-D2D404C696BD}" type="presOf" srcId="{4214DF78-A45A-4F32-9361-6B539E920E25}" destId="{F22D3B28-137E-4F33-A627-ED1F2B997762}" srcOrd="0" destOrd="0" presId="urn:microsoft.com/office/officeart/2005/8/layout/vList2"/>
    <dgm:cxn modelId="{8E9F9A10-D86A-42C5-A1B5-730BCD1669EC}" type="presOf" srcId="{79A943B9-BA70-4009-88BF-BDF3822B4C8A}" destId="{11593AE4-8AB8-447D-94B2-D3C67153D616}" srcOrd="0" destOrd="0" presId="urn:microsoft.com/office/officeart/2005/8/layout/vList2"/>
    <dgm:cxn modelId="{768FAC1C-1FBE-4028-972F-1E33524406AB}" srcId="{79A943B9-BA70-4009-88BF-BDF3822B4C8A}" destId="{712AAFC8-78B3-4FB4-BF31-B8110B6C5AA1}" srcOrd="0" destOrd="0" parTransId="{9F6C9D71-A366-4A78-A722-EA94B7B224E0}" sibTransId="{11BFBD12-23C8-4395-873B-95711ADEC40F}"/>
    <dgm:cxn modelId="{68A37E4D-1CC5-4624-BC03-B64BB801FD5E}" srcId="{79A943B9-BA70-4009-88BF-BDF3822B4C8A}" destId="{4403064C-4478-43A6-9426-409A2ABFE0A8}" srcOrd="3" destOrd="0" parTransId="{5F111D2A-8A80-4068-8B2C-D39B10D78A45}" sibTransId="{9FF8B550-8CC8-42A4-AA74-85621A290D69}"/>
    <dgm:cxn modelId="{3EF710A3-ED06-4DD1-8724-FED164DAC72B}" type="presOf" srcId="{3DC7ECBC-EEE8-41CF-8992-44C52FB70FDB}" destId="{1FF04CE2-AF41-465F-94AB-A78FEFC8FDEF}" srcOrd="0" destOrd="0" presId="urn:microsoft.com/office/officeart/2005/8/layout/vList2"/>
    <dgm:cxn modelId="{51D329A9-8BD5-4A02-AEEB-18D96E9669EE}" type="presOf" srcId="{712AAFC8-78B3-4FB4-BF31-B8110B6C5AA1}" destId="{7FDCCCBB-9D8D-46B6-82FC-0404BD452D5E}" srcOrd="0" destOrd="0" presId="urn:microsoft.com/office/officeart/2005/8/layout/vList2"/>
    <dgm:cxn modelId="{8C4D8CC8-2585-4256-89B9-85B2F57F463F}" srcId="{79A943B9-BA70-4009-88BF-BDF3822B4C8A}" destId="{B087EDCA-59D5-4B0B-9D54-84E9EB77E28D}" srcOrd="2" destOrd="0" parTransId="{33DDB949-D17D-4E2A-9AA5-31F79938602D}" sibTransId="{15F6B386-2D02-486B-B089-E2560E83E9FE}"/>
    <dgm:cxn modelId="{9D2AADC9-3D01-4F7C-9408-B2EC0171F52C}" type="presOf" srcId="{E47D47B5-0959-4EBD-9ECF-6DC5FAB6C559}" destId="{F9D54C47-D2C1-450A-9E42-D96498F8385E}" srcOrd="0" destOrd="0" presId="urn:microsoft.com/office/officeart/2005/8/layout/vList2"/>
    <dgm:cxn modelId="{D4EAEFD3-D7C9-4E40-8B05-3D43DBAC6E94}" srcId="{79A943B9-BA70-4009-88BF-BDF3822B4C8A}" destId="{3DC7ECBC-EEE8-41CF-8992-44C52FB70FDB}" srcOrd="4" destOrd="0" parTransId="{92E2B8FB-F337-4AF3-9DA7-F8F5A6868034}" sibTransId="{8636660E-8EB2-4FE0-AC28-8CA7AC15624F}"/>
    <dgm:cxn modelId="{DEB1A5DC-E06C-4B3A-B5B2-8833975E1E71}" srcId="{79A943B9-BA70-4009-88BF-BDF3822B4C8A}" destId="{E47D47B5-0959-4EBD-9ECF-6DC5FAB6C559}" srcOrd="5" destOrd="0" parTransId="{B83DE0F2-3290-4EC6-8E10-64E28EB5E8FB}" sibTransId="{39526C22-A4D1-493F-AD0A-9255303BDA2A}"/>
    <dgm:cxn modelId="{897F82E3-0ACF-4FB1-BA4C-8664A1E3FAE5}" type="presOf" srcId="{4403064C-4478-43A6-9426-409A2ABFE0A8}" destId="{33E78F6B-9391-43B8-9B09-0A9B65EB2EFE}" srcOrd="0" destOrd="0" presId="urn:microsoft.com/office/officeart/2005/8/layout/vList2"/>
    <dgm:cxn modelId="{32FAD6E7-3DF3-455D-A147-D05A7F58A1DB}" srcId="{79A943B9-BA70-4009-88BF-BDF3822B4C8A}" destId="{4214DF78-A45A-4F32-9361-6B539E920E25}" srcOrd="1" destOrd="0" parTransId="{86C263F4-F8BE-4816-AA7A-D0150A356B8F}" sibTransId="{1020E083-C214-4214-B9A2-496FF71B01BB}"/>
    <dgm:cxn modelId="{0AF9ECFD-D436-41AF-BAAD-F5280FDF8870}" type="presOf" srcId="{B087EDCA-59D5-4B0B-9D54-84E9EB77E28D}" destId="{B78B226A-4775-4D71-865D-1864181F1FE7}" srcOrd="0" destOrd="0" presId="urn:microsoft.com/office/officeart/2005/8/layout/vList2"/>
    <dgm:cxn modelId="{44B7DBF6-06BF-465F-9A36-A95724AFFD62}" type="presParOf" srcId="{11593AE4-8AB8-447D-94B2-D3C67153D616}" destId="{7FDCCCBB-9D8D-46B6-82FC-0404BD452D5E}" srcOrd="0" destOrd="0" presId="urn:microsoft.com/office/officeart/2005/8/layout/vList2"/>
    <dgm:cxn modelId="{84833540-9D65-4223-ABDD-AF531BA1C049}" type="presParOf" srcId="{11593AE4-8AB8-447D-94B2-D3C67153D616}" destId="{D381FA6B-3D02-446E-9C47-886DF7744C93}" srcOrd="1" destOrd="0" presId="urn:microsoft.com/office/officeart/2005/8/layout/vList2"/>
    <dgm:cxn modelId="{7B00D2E2-99C4-41F0-9FA9-F5C56B3B2BED}" type="presParOf" srcId="{11593AE4-8AB8-447D-94B2-D3C67153D616}" destId="{F22D3B28-137E-4F33-A627-ED1F2B997762}" srcOrd="2" destOrd="0" presId="urn:microsoft.com/office/officeart/2005/8/layout/vList2"/>
    <dgm:cxn modelId="{97088376-D1F7-4B37-A393-BEB35CA95177}" type="presParOf" srcId="{11593AE4-8AB8-447D-94B2-D3C67153D616}" destId="{82C64660-80B7-4EB1-B72F-BE66BE6EEDD5}" srcOrd="3" destOrd="0" presId="urn:microsoft.com/office/officeart/2005/8/layout/vList2"/>
    <dgm:cxn modelId="{D7A0A387-D8CF-49A9-96EB-81E5AEFEF23D}" type="presParOf" srcId="{11593AE4-8AB8-447D-94B2-D3C67153D616}" destId="{B78B226A-4775-4D71-865D-1864181F1FE7}" srcOrd="4" destOrd="0" presId="urn:microsoft.com/office/officeart/2005/8/layout/vList2"/>
    <dgm:cxn modelId="{14181DBA-0584-4824-B80B-8C50250CBB28}" type="presParOf" srcId="{11593AE4-8AB8-447D-94B2-D3C67153D616}" destId="{94A6DFB5-6021-405E-A267-3D2CA7F1C0D0}" srcOrd="5" destOrd="0" presId="urn:microsoft.com/office/officeart/2005/8/layout/vList2"/>
    <dgm:cxn modelId="{4B59681F-B0E6-49A1-BE78-BA6AC0FB6AA1}" type="presParOf" srcId="{11593AE4-8AB8-447D-94B2-D3C67153D616}" destId="{33E78F6B-9391-43B8-9B09-0A9B65EB2EFE}" srcOrd="6" destOrd="0" presId="urn:microsoft.com/office/officeart/2005/8/layout/vList2"/>
    <dgm:cxn modelId="{2E2CD911-AE60-47B2-AAC6-5AFD32E16671}" type="presParOf" srcId="{11593AE4-8AB8-447D-94B2-D3C67153D616}" destId="{3E662DE5-1D0E-48CB-9790-F3753FE9F990}" srcOrd="7" destOrd="0" presId="urn:microsoft.com/office/officeart/2005/8/layout/vList2"/>
    <dgm:cxn modelId="{D6E30522-3D1D-4F9A-B831-6E3D1F042F11}" type="presParOf" srcId="{11593AE4-8AB8-447D-94B2-D3C67153D616}" destId="{1FF04CE2-AF41-465F-94AB-A78FEFC8FDEF}" srcOrd="8" destOrd="0" presId="urn:microsoft.com/office/officeart/2005/8/layout/vList2"/>
    <dgm:cxn modelId="{E44B9767-E254-4447-9B56-0E0C534414AA}" type="presParOf" srcId="{11593AE4-8AB8-447D-94B2-D3C67153D616}" destId="{ECF6FC06-FEF6-4511-B1A7-FD1240801049}" srcOrd="9" destOrd="0" presId="urn:microsoft.com/office/officeart/2005/8/layout/vList2"/>
    <dgm:cxn modelId="{827A6F79-0341-496A-ADFC-D542E2B2283B}" type="presParOf" srcId="{11593AE4-8AB8-447D-94B2-D3C67153D616}" destId="{F9D54C47-D2C1-450A-9E42-D96498F8385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98ED9F-92C4-4F73-90D7-5EBE58799DB4}" type="doc">
      <dgm:prSet loTypeId="urn:microsoft.com/office/officeart/2005/8/layout/hierarchy1" loCatId="hierarchy" qsTypeId="urn:microsoft.com/office/officeart/2005/8/quickstyle/simple1#693" qsCatId="simple" csTypeId="urn:microsoft.com/office/officeart/2005/8/colors/colorful1#164" csCatId="colorful"/>
      <dgm:spPr/>
      <dgm:t>
        <a:bodyPr/>
        <a:lstStyle/>
        <a:p>
          <a:endParaRPr lang="en-US"/>
        </a:p>
      </dgm:t>
    </dgm:pt>
    <dgm:pt modelId="{2E004D89-C837-43B4-B106-ABC27D9F4327}">
      <dgm:prSet/>
      <dgm:spPr/>
      <dgm:t>
        <a:bodyPr/>
        <a:lstStyle/>
        <a:p>
          <a:r>
            <a:rPr lang="en-GB"/>
            <a:t>Executive function is mentioned in National Institute for Health and Care Excellence (NICE) guidance NG1081 </a:t>
          </a:r>
          <a:endParaRPr lang="en-US"/>
        </a:p>
      </dgm:t>
    </dgm:pt>
    <dgm:pt modelId="{E090ED4D-3FDB-4CF7-BBD2-DC59C44080C9}" type="parTrans" cxnId="{BE46EE29-C012-4786-A08F-7963174E939B}">
      <dgm:prSet/>
      <dgm:spPr/>
      <dgm:t>
        <a:bodyPr/>
        <a:lstStyle/>
        <a:p>
          <a:endParaRPr lang="en-US"/>
        </a:p>
      </dgm:t>
    </dgm:pt>
    <dgm:pt modelId="{C0277264-AAFA-4945-B91E-33C8EB72B41A}" type="sibTrans" cxnId="{BE46EE29-C012-4786-A08F-7963174E939B}">
      <dgm:prSet/>
      <dgm:spPr/>
      <dgm:t>
        <a:bodyPr/>
        <a:lstStyle/>
        <a:p>
          <a:endParaRPr lang="en-US"/>
        </a:p>
      </dgm:t>
    </dgm:pt>
    <dgm:pt modelId="{2A3FB7A7-DE26-46DA-8174-A2A034429963}">
      <dgm:prSet/>
      <dgm:spPr/>
      <dgm:t>
        <a:bodyPr/>
        <a:lstStyle/>
        <a:p>
          <a:r>
            <a:rPr lang="en-GB"/>
            <a:t>Structured assessments of capacity for individuals in this group (for example, by way of interview) may therefore need to be supplemented by real-world observation of the person's functioning and decision-making ability in order to provide the assessor with a complete picture of an individual's decision making ability.</a:t>
          </a:r>
          <a:endParaRPr lang="en-US"/>
        </a:p>
      </dgm:t>
    </dgm:pt>
    <dgm:pt modelId="{7B7DBFFC-8945-4C9E-BEF1-3E1FAD26E56C}" type="parTrans" cxnId="{71C8D981-4379-49F0-B266-8E970438F825}">
      <dgm:prSet/>
      <dgm:spPr/>
      <dgm:t>
        <a:bodyPr/>
        <a:lstStyle/>
        <a:p>
          <a:endParaRPr lang="en-US"/>
        </a:p>
      </dgm:t>
    </dgm:pt>
    <dgm:pt modelId="{DD738C8E-44BC-4C76-8DE4-DBD817179C04}" type="sibTrans" cxnId="{71C8D981-4379-49F0-B266-8E970438F825}">
      <dgm:prSet/>
      <dgm:spPr/>
      <dgm:t>
        <a:bodyPr/>
        <a:lstStyle/>
        <a:p>
          <a:endParaRPr lang="en-US"/>
        </a:p>
      </dgm:t>
    </dgm:pt>
    <dgm:pt modelId="{8AC10B84-12C0-47F4-B031-D242708ED486}" type="pres">
      <dgm:prSet presAssocID="{7198ED9F-92C4-4F73-90D7-5EBE58799DB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3767CE5-A949-4D0A-A37E-611F952557BF}" type="pres">
      <dgm:prSet presAssocID="{2E004D89-C837-43B4-B106-ABC27D9F4327}" presName="hierRoot1" presStyleCnt="0"/>
      <dgm:spPr/>
    </dgm:pt>
    <dgm:pt modelId="{7434512F-C42E-49F0-8679-B7FE01CDC926}" type="pres">
      <dgm:prSet presAssocID="{2E004D89-C837-43B4-B106-ABC27D9F4327}" presName="composite" presStyleCnt="0"/>
      <dgm:spPr/>
    </dgm:pt>
    <dgm:pt modelId="{E79307F8-AA4C-4F0B-85B4-12C7D38D2402}" type="pres">
      <dgm:prSet presAssocID="{2E004D89-C837-43B4-B106-ABC27D9F4327}" presName="background" presStyleLbl="node0" presStyleIdx="0" presStyleCnt="2"/>
      <dgm:spPr/>
    </dgm:pt>
    <dgm:pt modelId="{20D40187-D528-4B5C-A201-D8C6F1FD9B7F}" type="pres">
      <dgm:prSet presAssocID="{2E004D89-C837-43B4-B106-ABC27D9F4327}" presName="text" presStyleLbl="fgAcc0" presStyleIdx="0" presStyleCnt="2">
        <dgm:presLayoutVars>
          <dgm:chPref val="3"/>
        </dgm:presLayoutVars>
      </dgm:prSet>
      <dgm:spPr/>
    </dgm:pt>
    <dgm:pt modelId="{9F58243C-0088-40A6-B278-B5CB6C8FA59C}" type="pres">
      <dgm:prSet presAssocID="{2E004D89-C837-43B4-B106-ABC27D9F4327}" presName="hierChild2" presStyleCnt="0"/>
      <dgm:spPr/>
    </dgm:pt>
    <dgm:pt modelId="{F966876F-B269-42DC-A8FE-C9A46F2E59E2}" type="pres">
      <dgm:prSet presAssocID="{2A3FB7A7-DE26-46DA-8174-A2A034429963}" presName="hierRoot1" presStyleCnt="0"/>
      <dgm:spPr/>
    </dgm:pt>
    <dgm:pt modelId="{396A5961-EF5D-48CF-8119-7EE4AC4492F6}" type="pres">
      <dgm:prSet presAssocID="{2A3FB7A7-DE26-46DA-8174-A2A034429963}" presName="composite" presStyleCnt="0"/>
      <dgm:spPr/>
    </dgm:pt>
    <dgm:pt modelId="{81A5756B-E779-439F-B311-DA0BFCFE73DF}" type="pres">
      <dgm:prSet presAssocID="{2A3FB7A7-DE26-46DA-8174-A2A034429963}" presName="background" presStyleLbl="node0" presStyleIdx="1" presStyleCnt="2"/>
      <dgm:spPr/>
    </dgm:pt>
    <dgm:pt modelId="{19200522-FB57-49F7-8F78-CA0709F260D0}" type="pres">
      <dgm:prSet presAssocID="{2A3FB7A7-DE26-46DA-8174-A2A034429963}" presName="text" presStyleLbl="fgAcc0" presStyleIdx="1" presStyleCnt="2">
        <dgm:presLayoutVars>
          <dgm:chPref val="3"/>
        </dgm:presLayoutVars>
      </dgm:prSet>
      <dgm:spPr/>
    </dgm:pt>
    <dgm:pt modelId="{CA2A208D-01A6-4170-8D41-72E458BA7D9F}" type="pres">
      <dgm:prSet presAssocID="{2A3FB7A7-DE26-46DA-8174-A2A034429963}" presName="hierChild2" presStyleCnt="0"/>
      <dgm:spPr/>
    </dgm:pt>
  </dgm:ptLst>
  <dgm:cxnLst>
    <dgm:cxn modelId="{BE46EE29-C012-4786-A08F-7963174E939B}" srcId="{7198ED9F-92C4-4F73-90D7-5EBE58799DB4}" destId="{2E004D89-C837-43B4-B106-ABC27D9F4327}" srcOrd="0" destOrd="0" parTransId="{E090ED4D-3FDB-4CF7-BBD2-DC59C44080C9}" sibTransId="{C0277264-AAFA-4945-B91E-33C8EB72B41A}"/>
    <dgm:cxn modelId="{E833813F-1099-468E-98B4-DBC8420FB291}" type="presOf" srcId="{2E004D89-C837-43B4-B106-ABC27D9F4327}" destId="{20D40187-D528-4B5C-A201-D8C6F1FD9B7F}" srcOrd="0" destOrd="0" presId="urn:microsoft.com/office/officeart/2005/8/layout/hierarchy1"/>
    <dgm:cxn modelId="{A9B79F4A-D9A7-4132-B12F-73590FBF03C6}" type="presOf" srcId="{2A3FB7A7-DE26-46DA-8174-A2A034429963}" destId="{19200522-FB57-49F7-8F78-CA0709F260D0}" srcOrd="0" destOrd="0" presId="urn:microsoft.com/office/officeart/2005/8/layout/hierarchy1"/>
    <dgm:cxn modelId="{E813826F-6122-4B67-97DA-5D37A21999FD}" type="presOf" srcId="{7198ED9F-92C4-4F73-90D7-5EBE58799DB4}" destId="{8AC10B84-12C0-47F4-B031-D242708ED486}" srcOrd="0" destOrd="0" presId="urn:microsoft.com/office/officeart/2005/8/layout/hierarchy1"/>
    <dgm:cxn modelId="{71C8D981-4379-49F0-B266-8E970438F825}" srcId="{7198ED9F-92C4-4F73-90D7-5EBE58799DB4}" destId="{2A3FB7A7-DE26-46DA-8174-A2A034429963}" srcOrd="1" destOrd="0" parTransId="{7B7DBFFC-8945-4C9E-BEF1-3E1FAD26E56C}" sibTransId="{DD738C8E-44BC-4C76-8DE4-DBD817179C04}"/>
    <dgm:cxn modelId="{B7A0109E-8BE7-4EAB-A0CB-2E5733C67770}" type="presParOf" srcId="{8AC10B84-12C0-47F4-B031-D242708ED486}" destId="{23767CE5-A949-4D0A-A37E-611F952557BF}" srcOrd="0" destOrd="0" presId="urn:microsoft.com/office/officeart/2005/8/layout/hierarchy1"/>
    <dgm:cxn modelId="{DE31226D-E59F-4EFF-8D6D-2B432ECBD3C6}" type="presParOf" srcId="{23767CE5-A949-4D0A-A37E-611F952557BF}" destId="{7434512F-C42E-49F0-8679-B7FE01CDC926}" srcOrd="0" destOrd="0" presId="urn:microsoft.com/office/officeart/2005/8/layout/hierarchy1"/>
    <dgm:cxn modelId="{0019F811-A7B7-46DC-89CE-9B63F01207F6}" type="presParOf" srcId="{7434512F-C42E-49F0-8679-B7FE01CDC926}" destId="{E79307F8-AA4C-4F0B-85B4-12C7D38D2402}" srcOrd="0" destOrd="0" presId="urn:microsoft.com/office/officeart/2005/8/layout/hierarchy1"/>
    <dgm:cxn modelId="{450C923E-44DE-45FB-A766-D653FBE04063}" type="presParOf" srcId="{7434512F-C42E-49F0-8679-B7FE01CDC926}" destId="{20D40187-D528-4B5C-A201-D8C6F1FD9B7F}" srcOrd="1" destOrd="0" presId="urn:microsoft.com/office/officeart/2005/8/layout/hierarchy1"/>
    <dgm:cxn modelId="{B8FDB0F9-DA83-4F85-9072-6109B2111FF1}" type="presParOf" srcId="{23767CE5-A949-4D0A-A37E-611F952557BF}" destId="{9F58243C-0088-40A6-B278-B5CB6C8FA59C}" srcOrd="1" destOrd="0" presId="urn:microsoft.com/office/officeart/2005/8/layout/hierarchy1"/>
    <dgm:cxn modelId="{93F98FD1-CE1B-4EE4-BC87-C9C94F84409E}" type="presParOf" srcId="{8AC10B84-12C0-47F4-B031-D242708ED486}" destId="{F966876F-B269-42DC-A8FE-C9A46F2E59E2}" srcOrd="1" destOrd="0" presId="urn:microsoft.com/office/officeart/2005/8/layout/hierarchy1"/>
    <dgm:cxn modelId="{ED997D8D-D621-49B1-8F83-B8AE3A9365B4}" type="presParOf" srcId="{F966876F-B269-42DC-A8FE-C9A46F2E59E2}" destId="{396A5961-EF5D-48CF-8119-7EE4AC4492F6}" srcOrd="0" destOrd="0" presId="urn:microsoft.com/office/officeart/2005/8/layout/hierarchy1"/>
    <dgm:cxn modelId="{2FB16277-7DE3-48B3-9196-10245E5456F3}" type="presParOf" srcId="{396A5961-EF5D-48CF-8119-7EE4AC4492F6}" destId="{81A5756B-E779-439F-B311-DA0BFCFE73DF}" srcOrd="0" destOrd="0" presId="urn:microsoft.com/office/officeart/2005/8/layout/hierarchy1"/>
    <dgm:cxn modelId="{A169A9F7-CC3F-44A5-90E0-FCD1E574FCD1}" type="presParOf" srcId="{396A5961-EF5D-48CF-8119-7EE4AC4492F6}" destId="{19200522-FB57-49F7-8F78-CA0709F260D0}" srcOrd="1" destOrd="0" presId="urn:microsoft.com/office/officeart/2005/8/layout/hierarchy1"/>
    <dgm:cxn modelId="{2528B92A-EAD1-482E-AEB8-D0B8BB241F04}" type="presParOf" srcId="{F966876F-B269-42DC-A8FE-C9A46F2E59E2}" destId="{CA2A208D-01A6-4170-8D41-72E458BA7D9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71CCCA-E7F9-45F2-8435-51A3FD426EBE}" type="doc">
      <dgm:prSet loTypeId="urn:microsoft.com/office/officeart/2016/7/layout/RepeatingBendingProcessNew" loCatId="process" qsTypeId="urn:microsoft.com/office/officeart/2005/8/quickstyle/simple1#278" qsCatId="simple" csTypeId="urn:microsoft.com/office/officeart/2005/8/colors/accent2_2#17" csCatId="accent2"/>
      <dgm:spPr/>
      <dgm:t>
        <a:bodyPr/>
        <a:lstStyle/>
        <a:p>
          <a:endParaRPr lang="en-US"/>
        </a:p>
      </dgm:t>
    </dgm:pt>
    <dgm:pt modelId="{A6092490-A532-4E65-9D9F-4BE8883606D4}">
      <dgm:prSet/>
      <dgm:spPr/>
      <dgm:t>
        <a:bodyPr/>
        <a:lstStyle/>
        <a:p>
          <a:r>
            <a:rPr lang="en-GB"/>
            <a:t>Cognitive screening tools:</a:t>
          </a:r>
          <a:endParaRPr lang="en-US"/>
        </a:p>
      </dgm:t>
    </dgm:pt>
    <dgm:pt modelId="{53D16905-B89B-4C42-80C1-AD5E81B2AA38}" type="parTrans" cxnId="{4946E705-8266-4B1C-8E0C-EF89B4EB313B}">
      <dgm:prSet/>
      <dgm:spPr/>
      <dgm:t>
        <a:bodyPr/>
        <a:lstStyle/>
        <a:p>
          <a:endParaRPr lang="en-US"/>
        </a:p>
      </dgm:t>
    </dgm:pt>
    <dgm:pt modelId="{B34788DA-6B77-4AED-9F6A-00158F43D2D6}" type="sibTrans" cxnId="{4946E705-8266-4B1C-8E0C-EF89B4EB313B}">
      <dgm:prSet/>
      <dgm:spPr/>
      <dgm:t>
        <a:bodyPr/>
        <a:lstStyle/>
        <a:p>
          <a:endParaRPr lang="en-US"/>
        </a:p>
      </dgm:t>
    </dgm:pt>
    <dgm:pt modelId="{4F05E5BC-C8C4-4F58-A96B-8183AA4B358B}">
      <dgm:prSet/>
      <dgm:spPr/>
      <dgm:t>
        <a:bodyPr/>
        <a:lstStyle/>
        <a:p>
          <a:r>
            <a:rPr lang="en-GB"/>
            <a:t>Range of tests </a:t>
          </a:r>
          <a:endParaRPr lang="en-US"/>
        </a:p>
      </dgm:t>
    </dgm:pt>
    <dgm:pt modelId="{2FA6260E-DDCE-4766-BE7D-696ACBA76708}" type="parTrans" cxnId="{6C20F129-D55E-4296-BE61-662BADE39600}">
      <dgm:prSet/>
      <dgm:spPr/>
      <dgm:t>
        <a:bodyPr/>
        <a:lstStyle/>
        <a:p>
          <a:endParaRPr lang="en-US"/>
        </a:p>
      </dgm:t>
    </dgm:pt>
    <dgm:pt modelId="{CA2A4A16-C235-42E0-830B-1C391159EBF2}" type="sibTrans" cxnId="{6C20F129-D55E-4296-BE61-662BADE39600}">
      <dgm:prSet/>
      <dgm:spPr/>
      <dgm:t>
        <a:bodyPr/>
        <a:lstStyle/>
        <a:p>
          <a:endParaRPr lang="en-US"/>
        </a:p>
      </dgm:t>
    </dgm:pt>
    <dgm:pt modelId="{3BC3D172-3427-4FFE-9C9E-9BE045CBA92D}">
      <dgm:prSet/>
      <dgm:spPr/>
      <dgm:t>
        <a:bodyPr/>
        <a:lstStyle/>
        <a:p>
          <a:r>
            <a:rPr lang="en-GB"/>
            <a:t>Premorbid education</a:t>
          </a:r>
          <a:endParaRPr lang="en-US"/>
        </a:p>
      </dgm:t>
    </dgm:pt>
    <dgm:pt modelId="{91F310E3-7ABE-4A81-92E8-39CA38C9ABAF}" type="parTrans" cxnId="{0E7C4C9E-C50B-48CF-8628-4DC9F61DED28}">
      <dgm:prSet/>
      <dgm:spPr/>
      <dgm:t>
        <a:bodyPr/>
        <a:lstStyle/>
        <a:p>
          <a:endParaRPr lang="en-US"/>
        </a:p>
      </dgm:t>
    </dgm:pt>
    <dgm:pt modelId="{A1A59340-65D6-41E9-82D7-5CEFD6F09FE4}" type="sibTrans" cxnId="{0E7C4C9E-C50B-48CF-8628-4DC9F61DED28}">
      <dgm:prSet/>
      <dgm:spPr/>
      <dgm:t>
        <a:bodyPr/>
        <a:lstStyle/>
        <a:p>
          <a:endParaRPr lang="en-US"/>
        </a:p>
      </dgm:t>
    </dgm:pt>
    <dgm:pt modelId="{FC0B6884-EC3B-4FEA-A3B3-401739FE4413}">
      <dgm:prSet/>
      <dgm:spPr/>
      <dgm:t>
        <a:bodyPr/>
        <a:lstStyle/>
        <a:p>
          <a:r>
            <a:rPr lang="en-GB"/>
            <a:t>Most are screening tools for cognitive impairments</a:t>
          </a:r>
          <a:endParaRPr lang="en-US"/>
        </a:p>
      </dgm:t>
    </dgm:pt>
    <dgm:pt modelId="{44012B40-8870-49F5-AF8B-D6EAE4CA81EE}" type="parTrans" cxnId="{0B9FAA76-8F0B-4421-94E7-D3A16ECAE2D8}">
      <dgm:prSet/>
      <dgm:spPr/>
      <dgm:t>
        <a:bodyPr/>
        <a:lstStyle/>
        <a:p>
          <a:endParaRPr lang="en-US"/>
        </a:p>
      </dgm:t>
    </dgm:pt>
    <dgm:pt modelId="{9DBEC4F3-9FBF-444B-B98E-62C9FC11ADF3}" type="sibTrans" cxnId="{0B9FAA76-8F0B-4421-94E7-D3A16ECAE2D8}">
      <dgm:prSet/>
      <dgm:spPr/>
      <dgm:t>
        <a:bodyPr/>
        <a:lstStyle/>
        <a:p>
          <a:endParaRPr lang="en-US"/>
        </a:p>
      </dgm:t>
    </dgm:pt>
    <dgm:pt modelId="{A4A56F33-D1AA-4DBE-B057-D6D5DC568AB2}">
      <dgm:prSet/>
      <dgm:spPr/>
      <dgm:t>
        <a:bodyPr/>
        <a:lstStyle/>
        <a:p>
          <a:r>
            <a:rPr lang="en-GB"/>
            <a:t>Can be useful in providing an insight into the level of                   Impairment or measuring objectively</a:t>
          </a:r>
          <a:endParaRPr lang="en-US"/>
        </a:p>
      </dgm:t>
    </dgm:pt>
    <dgm:pt modelId="{1A113E64-B344-47B0-A48E-AD11031ACAC3}" type="parTrans" cxnId="{612BF0B1-83D2-4979-9382-C37E36DD0E74}">
      <dgm:prSet/>
      <dgm:spPr/>
      <dgm:t>
        <a:bodyPr/>
        <a:lstStyle/>
        <a:p>
          <a:endParaRPr lang="en-US"/>
        </a:p>
      </dgm:t>
    </dgm:pt>
    <dgm:pt modelId="{C58BC722-D301-487C-BD9A-3E70E9793A2C}" type="sibTrans" cxnId="{612BF0B1-83D2-4979-9382-C37E36DD0E74}">
      <dgm:prSet/>
      <dgm:spPr/>
      <dgm:t>
        <a:bodyPr/>
        <a:lstStyle/>
        <a:p>
          <a:endParaRPr lang="en-US"/>
        </a:p>
      </dgm:t>
    </dgm:pt>
    <dgm:pt modelId="{BBA51209-A531-4799-96E4-73A0E1C8D181}">
      <dgm:prSet/>
      <dgm:spPr/>
      <dgm:t>
        <a:bodyPr/>
        <a:lstStyle/>
        <a:p>
          <a:r>
            <a:rPr lang="en-GB"/>
            <a:t>To predict cognitive decline over time</a:t>
          </a:r>
          <a:endParaRPr lang="en-US"/>
        </a:p>
      </dgm:t>
    </dgm:pt>
    <dgm:pt modelId="{535F8092-F665-481F-BA4E-302E3039DCC3}" type="parTrans" cxnId="{6A7CE307-5F78-4000-B2B8-6E166F12284C}">
      <dgm:prSet/>
      <dgm:spPr/>
      <dgm:t>
        <a:bodyPr/>
        <a:lstStyle/>
        <a:p>
          <a:endParaRPr lang="en-US"/>
        </a:p>
      </dgm:t>
    </dgm:pt>
    <dgm:pt modelId="{47328917-D160-4B98-ABDD-217366E1F780}" type="sibTrans" cxnId="{6A7CE307-5F78-4000-B2B8-6E166F12284C}">
      <dgm:prSet/>
      <dgm:spPr/>
      <dgm:t>
        <a:bodyPr/>
        <a:lstStyle/>
        <a:p>
          <a:endParaRPr lang="en-US"/>
        </a:p>
      </dgm:t>
    </dgm:pt>
    <dgm:pt modelId="{0CC63912-5DAE-48AC-8875-A3A06FEBF1FE}">
      <dgm:prSet/>
      <dgm:spPr/>
      <dgm:t>
        <a:bodyPr/>
        <a:lstStyle/>
        <a:p>
          <a:r>
            <a:rPr lang="en-GB"/>
            <a:t>Some too impaired to take part</a:t>
          </a:r>
          <a:endParaRPr lang="en-US"/>
        </a:p>
      </dgm:t>
    </dgm:pt>
    <dgm:pt modelId="{3E040F3D-2DFD-4725-A6E7-C277C2A48AAD}" type="parTrans" cxnId="{DFA587FC-0F53-4714-970C-295B5203B806}">
      <dgm:prSet/>
      <dgm:spPr/>
      <dgm:t>
        <a:bodyPr/>
        <a:lstStyle/>
        <a:p>
          <a:endParaRPr lang="en-US"/>
        </a:p>
      </dgm:t>
    </dgm:pt>
    <dgm:pt modelId="{6A5E8F11-2C0C-4D2F-A945-7C267BD10EA1}" type="sibTrans" cxnId="{DFA587FC-0F53-4714-970C-295B5203B806}">
      <dgm:prSet/>
      <dgm:spPr/>
      <dgm:t>
        <a:bodyPr/>
        <a:lstStyle/>
        <a:p>
          <a:endParaRPr lang="en-US"/>
        </a:p>
      </dgm:t>
    </dgm:pt>
    <dgm:pt modelId="{C2CA39C6-5787-4C97-847D-C8A03DBDF0A9}">
      <dgm:prSet/>
      <dgm:spPr/>
      <dgm:t>
        <a:bodyPr/>
        <a:lstStyle/>
        <a:p>
          <a:r>
            <a:rPr lang="en-GB"/>
            <a:t>Most are poor at identifying executive dysfunction</a:t>
          </a:r>
          <a:endParaRPr lang="en-US"/>
        </a:p>
      </dgm:t>
    </dgm:pt>
    <dgm:pt modelId="{C1A3E5A5-1E7D-49BB-88A8-074A86650E77}" type="parTrans" cxnId="{2FBC2EFD-2F8C-4CD3-9092-3D13EC638156}">
      <dgm:prSet/>
      <dgm:spPr/>
      <dgm:t>
        <a:bodyPr/>
        <a:lstStyle/>
        <a:p>
          <a:endParaRPr lang="en-US"/>
        </a:p>
      </dgm:t>
    </dgm:pt>
    <dgm:pt modelId="{149532E8-1D6D-4D5A-AFD5-F14839AC615F}" type="sibTrans" cxnId="{2FBC2EFD-2F8C-4CD3-9092-3D13EC638156}">
      <dgm:prSet/>
      <dgm:spPr/>
      <dgm:t>
        <a:bodyPr/>
        <a:lstStyle/>
        <a:p>
          <a:endParaRPr lang="en-US"/>
        </a:p>
      </dgm:t>
    </dgm:pt>
    <dgm:pt modelId="{1A9C94E4-B53A-42CE-9F4F-730D1C990A1E}" type="pres">
      <dgm:prSet presAssocID="{0871CCCA-E7F9-45F2-8435-51A3FD426EBE}" presName="Name0" presStyleCnt="0">
        <dgm:presLayoutVars>
          <dgm:dir/>
          <dgm:resizeHandles val="exact"/>
        </dgm:presLayoutVars>
      </dgm:prSet>
      <dgm:spPr/>
    </dgm:pt>
    <dgm:pt modelId="{38ED1EB1-DF5A-4E86-8A6B-A881A9FC3015}" type="pres">
      <dgm:prSet presAssocID="{A6092490-A532-4E65-9D9F-4BE8883606D4}" presName="node" presStyleLbl="node1" presStyleIdx="0" presStyleCnt="8">
        <dgm:presLayoutVars>
          <dgm:bulletEnabled val="1"/>
        </dgm:presLayoutVars>
      </dgm:prSet>
      <dgm:spPr/>
    </dgm:pt>
    <dgm:pt modelId="{4F0BC194-D1BD-40A8-8E66-D045BCA6682C}" type="pres">
      <dgm:prSet presAssocID="{B34788DA-6B77-4AED-9F6A-00158F43D2D6}" presName="sibTrans" presStyleLbl="sibTrans1D1" presStyleIdx="0" presStyleCnt="7"/>
      <dgm:spPr/>
    </dgm:pt>
    <dgm:pt modelId="{2725ECD8-7426-405D-9379-069B4A4051EB}" type="pres">
      <dgm:prSet presAssocID="{B34788DA-6B77-4AED-9F6A-00158F43D2D6}" presName="connectorText" presStyleLbl="sibTrans1D1" presStyleIdx="0" presStyleCnt="7"/>
      <dgm:spPr/>
    </dgm:pt>
    <dgm:pt modelId="{DC9C2835-C05A-4A14-9447-AC66DF50366F}" type="pres">
      <dgm:prSet presAssocID="{4F05E5BC-C8C4-4F58-A96B-8183AA4B358B}" presName="node" presStyleLbl="node1" presStyleIdx="1" presStyleCnt="8">
        <dgm:presLayoutVars>
          <dgm:bulletEnabled val="1"/>
        </dgm:presLayoutVars>
      </dgm:prSet>
      <dgm:spPr/>
    </dgm:pt>
    <dgm:pt modelId="{A058416D-01FE-4FBC-AD70-B194AFDA8513}" type="pres">
      <dgm:prSet presAssocID="{CA2A4A16-C235-42E0-830B-1C391159EBF2}" presName="sibTrans" presStyleLbl="sibTrans1D1" presStyleIdx="1" presStyleCnt="7"/>
      <dgm:spPr/>
    </dgm:pt>
    <dgm:pt modelId="{8DB55D82-7F37-4794-AEBA-7DE43C2213E8}" type="pres">
      <dgm:prSet presAssocID="{CA2A4A16-C235-42E0-830B-1C391159EBF2}" presName="connectorText" presStyleLbl="sibTrans1D1" presStyleIdx="1" presStyleCnt="7"/>
      <dgm:spPr/>
    </dgm:pt>
    <dgm:pt modelId="{4DB633C2-798F-4683-8813-57D8EE1AE3E1}" type="pres">
      <dgm:prSet presAssocID="{3BC3D172-3427-4FFE-9C9E-9BE045CBA92D}" presName="node" presStyleLbl="node1" presStyleIdx="2" presStyleCnt="8">
        <dgm:presLayoutVars>
          <dgm:bulletEnabled val="1"/>
        </dgm:presLayoutVars>
      </dgm:prSet>
      <dgm:spPr/>
    </dgm:pt>
    <dgm:pt modelId="{AF78B6A7-2D0E-46EC-8885-F9008459D368}" type="pres">
      <dgm:prSet presAssocID="{A1A59340-65D6-41E9-82D7-5CEFD6F09FE4}" presName="sibTrans" presStyleLbl="sibTrans1D1" presStyleIdx="2" presStyleCnt="7"/>
      <dgm:spPr/>
    </dgm:pt>
    <dgm:pt modelId="{BE064212-C483-4A86-83B3-CDBC839B4EAB}" type="pres">
      <dgm:prSet presAssocID="{A1A59340-65D6-41E9-82D7-5CEFD6F09FE4}" presName="connectorText" presStyleLbl="sibTrans1D1" presStyleIdx="2" presStyleCnt="7"/>
      <dgm:spPr/>
    </dgm:pt>
    <dgm:pt modelId="{791DAA4A-A2E6-46B5-9EDD-4B69932598D2}" type="pres">
      <dgm:prSet presAssocID="{FC0B6884-EC3B-4FEA-A3B3-401739FE4413}" presName="node" presStyleLbl="node1" presStyleIdx="3" presStyleCnt="8">
        <dgm:presLayoutVars>
          <dgm:bulletEnabled val="1"/>
        </dgm:presLayoutVars>
      </dgm:prSet>
      <dgm:spPr/>
    </dgm:pt>
    <dgm:pt modelId="{FF35974C-AFA7-441C-AD5D-C2C1AEA2C012}" type="pres">
      <dgm:prSet presAssocID="{9DBEC4F3-9FBF-444B-B98E-62C9FC11ADF3}" presName="sibTrans" presStyleLbl="sibTrans1D1" presStyleIdx="3" presStyleCnt="7"/>
      <dgm:spPr/>
    </dgm:pt>
    <dgm:pt modelId="{6FCB8909-3625-4EB4-ACAF-989EB8A6CB34}" type="pres">
      <dgm:prSet presAssocID="{9DBEC4F3-9FBF-444B-B98E-62C9FC11ADF3}" presName="connectorText" presStyleLbl="sibTrans1D1" presStyleIdx="3" presStyleCnt="7"/>
      <dgm:spPr/>
    </dgm:pt>
    <dgm:pt modelId="{6D20BC8C-3ADE-45BA-8F01-CBC9E1C613F0}" type="pres">
      <dgm:prSet presAssocID="{A4A56F33-D1AA-4DBE-B057-D6D5DC568AB2}" presName="node" presStyleLbl="node1" presStyleIdx="4" presStyleCnt="8">
        <dgm:presLayoutVars>
          <dgm:bulletEnabled val="1"/>
        </dgm:presLayoutVars>
      </dgm:prSet>
      <dgm:spPr/>
    </dgm:pt>
    <dgm:pt modelId="{3CF3D405-A806-4DAD-9F4F-36B7870BBC0F}" type="pres">
      <dgm:prSet presAssocID="{C58BC722-D301-487C-BD9A-3E70E9793A2C}" presName="sibTrans" presStyleLbl="sibTrans1D1" presStyleIdx="4" presStyleCnt="7"/>
      <dgm:spPr/>
    </dgm:pt>
    <dgm:pt modelId="{EB282890-60F8-4A93-8C5D-0A33CF4EEA19}" type="pres">
      <dgm:prSet presAssocID="{C58BC722-D301-487C-BD9A-3E70E9793A2C}" presName="connectorText" presStyleLbl="sibTrans1D1" presStyleIdx="4" presStyleCnt="7"/>
      <dgm:spPr/>
    </dgm:pt>
    <dgm:pt modelId="{B10FBAA9-0431-4C5D-93B0-91BDB12A4D84}" type="pres">
      <dgm:prSet presAssocID="{BBA51209-A531-4799-96E4-73A0E1C8D181}" presName="node" presStyleLbl="node1" presStyleIdx="5" presStyleCnt="8">
        <dgm:presLayoutVars>
          <dgm:bulletEnabled val="1"/>
        </dgm:presLayoutVars>
      </dgm:prSet>
      <dgm:spPr/>
    </dgm:pt>
    <dgm:pt modelId="{8451D2D4-5D25-42C8-866F-CC7222A74431}" type="pres">
      <dgm:prSet presAssocID="{47328917-D160-4B98-ABDD-217366E1F780}" presName="sibTrans" presStyleLbl="sibTrans1D1" presStyleIdx="5" presStyleCnt="7"/>
      <dgm:spPr/>
    </dgm:pt>
    <dgm:pt modelId="{D0B20AA8-2C27-4B6A-96CA-336D572FECE0}" type="pres">
      <dgm:prSet presAssocID="{47328917-D160-4B98-ABDD-217366E1F780}" presName="connectorText" presStyleLbl="sibTrans1D1" presStyleIdx="5" presStyleCnt="7"/>
      <dgm:spPr/>
    </dgm:pt>
    <dgm:pt modelId="{B77D07EE-5986-441F-A9CE-8B64E33ADEBD}" type="pres">
      <dgm:prSet presAssocID="{0CC63912-5DAE-48AC-8875-A3A06FEBF1FE}" presName="node" presStyleLbl="node1" presStyleIdx="6" presStyleCnt="8">
        <dgm:presLayoutVars>
          <dgm:bulletEnabled val="1"/>
        </dgm:presLayoutVars>
      </dgm:prSet>
      <dgm:spPr/>
    </dgm:pt>
    <dgm:pt modelId="{34203D10-FA9C-4F34-84BC-C916A965B731}" type="pres">
      <dgm:prSet presAssocID="{6A5E8F11-2C0C-4D2F-A945-7C267BD10EA1}" presName="sibTrans" presStyleLbl="sibTrans1D1" presStyleIdx="6" presStyleCnt="7"/>
      <dgm:spPr/>
    </dgm:pt>
    <dgm:pt modelId="{E543B69B-2BC7-4E1F-AD0B-71EFD12B0824}" type="pres">
      <dgm:prSet presAssocID="{6A5E8F11-2C0C-4D2F-A945-7C267BD10EA1}" presName="connectorText" presStyleLbl="sibTrans1D1" presStyleIdx="6" presStyleCnt="7"/>
      <dgm:spPr/>
    </dgm:pt>
    <dgm:pt modelId="{911C65A7-168A-4F49-BACD-A6D8763388B9}" type="pres">
      <dgm:prSet presAssocID="{C2CA39C6-5787-4C97-847D-C8A03DBDF0A9}" presName="node" presStyleLbl="node1" presStyleIdx="7" presStyleCnt="8">
        <dgm:presLayoutVars>
          <dgm:bulletEnabled val="1"/>
        </dgm:presLayoutVars>
      </dgm:prSet>
      <dgm:spPr/>
    </dgm:pt>
  </dgm:ptLst>
  <dgm:cxnLst>
    <dgm:cxn modelId="{4946E705-8266-4B1C-8E0C-EF89B4EB313B}" srcId="{0871CCCA-E7F9-45F2-8435-51A3FD426EBE}" destId="{A6092490-A532-4E65-9D9F-4BE8883606D4}" srcOrd="0" destOrd="0" parTransId="{53D16905-B89B-4C42-80C1-AD5E81B2AA38}" sibTransId="{B34788DA-6B77-4AED-9F6A-00158F43D2D6}"/>
    <dgm:cxn modelId="{6A7CE307-5F78-4000-B2B8-6E166F12284C}" srcId="{0871CCCA-E7F9-45F2-8435-51A3FD426EBE}" destId="{BBA51209-A531-4799-96E4-73A0E1C8D181}" srcOrd="5" destOrd="0" parTransId="{535F8092-F665-481F-BA4E-302E3039DCC3}" sibTransId="{47328917-D160-4B98-ABDD-217366E1F780}"/>
    <dgm:cxn modelId="{1B3AE420-2EA1-434C-9509-35CA020C667A}" type="presOf" srcId="{9DBEC4F3-9FBF-444B-B98E-62C9FC11ADF3}" destId="{FF35974C-AFA7-441C-AD5D-C2C1AEA2C012}" srcOrd="0" destOrd="0" presId="urn:microsoft.com/office/officeart/2016/7/layout/RepeatingBendingProcessNew"/>
    <dgm:cxn modelId="{0BD01423-323F-48A1-A6A5-54B4F61AD67A}" type="presOf" srcId="{A1A59340-65D6-41E9-82D7-5CEFD6F09FE4}" destId="{BE064212-C483-4A86-83B3-CDBC839B4EAB}" srcOrd="1" destOrd="0" presId="urn:microsoft.com/office/officeart/2016/7/layout/RepeatingBendingProcessNew"/>
    <dgm:cxn modelId="{6C20F129-D55E-4296-BE61-662BADE39600}" srcId="{0871CCCA-E7F9-45F2-8435-51A3FD426EBE}" destId="{4F05E5BC-C8C4-4F58-A96B-8183AA4B358B}" srcOrd="1" destOrd="0" parTransId="{2FA6260E-DDCE-4766-BE7D-696ACBA76708}" sibTransId="{CA2A4A16-C235-42E0-830B-1C391159EBF2}"/>
    <dgm:cxn modelId="{18B0362A-E5FB-4112-A14B-3209060AD6D0}" type="presOf" srcId="{CA2A4A16-C235-42E0-830B-1C391159EBF2}" destId="{A058416D-01FE-4FBC-AD70-B194AFDA8513}" srcOrd="0" destOrd="0" presId="urn:microsoft.com/office/officeart/2016/7/layout/RepeatingBendingProcessNew"/>
    <dgm:cxn modelId="{BFC7F12A-9AA1-4923-A5B0-CB1EA7953999}" type="presOf" srcId="{47328917-D160-4B98-ABDD-217366E1F780}" destId="{D0B20AA8-2C27-4B6A-96CA-336D572FECE0}" srcOrd="1" destOrd="0" presId="urn:microsoft.com/office/officeart/2016/7/layout/RepeatingBendingProcessNew"/>
    <dgm:cxn modelId="{37A85430-ECCC-4ED0-8E0E-FE0717247B02}" type="presOf" srcId="{A4A56F33-D1AA-4DBE-B057-D6D5DC568AB2}" destId="{6D20BC8C-3ADE-45BA-8F01-CBC9E1C613F0}" srcOrd="0" destOrd="0" presId="urn:microsoft.com/office/officeart/2016/7/layout/RepeatingBendingProcessNew"/>
    <dgm:cxn modelId="{FC3FA561-3AC0-41C2-B7B1-D3BBDCAA9BA7}" type="presOf" srcId="{6A5E8F11-2C0C-4D2F-A945-7C267BD10EA1}" destId="{E543B69B-2BC7-4E1F-AD0B-71EFD12B0824}" srcOrd="1" destOrd="0" presId="urn:microsoft.com/office/officeart/2016/7/layout/RepeatingBendingProcessNew"/>
    <dgm:cxn modelId="{140E3D66-816D-4CDF-B120-3830F234A9FF}" type="presOf" srcId="{A1A59340-65D6-41E9-82D7-5CEFD6F09FE4}" destId="{AF78B6A7-2D0E-46EC-8885-F9008459D368}" srcOrd="0" destOrd="0" presId="urn:microsoft.com/office/officeart/2016/7/layout/RepeatingBendingProcessNew"/>
    <dgm:cxn modelId="{1F73EF67-E593-4952-A93C-C48DF9014056}" type="presOf" srcId="{BBA51209-A531-4799-96E4-73A0E1C8D181}" destId="{B10FBAA9-0431-4C5D-93B0-91BDB12A4D84}" srcOrd="0" destOrd="0" presId="urn:microsoft.com/office/officeart/2016/7/layout/RepeatingBendingProcessNew"/>
    <dgm:cxn modelId="{FBA82D4F-92A7-48BF-9F44-E486231B3836}" type="presOf" srcId="{CA2A4A16-C235-42E0-830B-1C391159EBF2}" destId="{8DB55D82-7F37-4794-AEBA-7DE43C2213E8}" srcOrd="1" destOrd="0" presId="urn:microsoft.com/office/officeart/2016/7/layout/RepeatingBendingProcessNew"/>
    <dgm:cxn modelId="{85D89573-11F6-49F4-96EF-C4F46C5070AE}" type="presOf" srcId="{C2CA39C6-5787-4C97-847D-C8A03DBDF0A9}" destId="{911C65A7-168A-4F49-BACD-A6D8763388B9}" srcOrd="0" destOrd="0" presId="urn:microsoft.com/office/officeart/2016/7/layout/RepeatingBendingProcessNew"/>
    <dgm:cxn modelId="{37AA3E74-5B9F-4F49-82F1-451BC1C3FA71}" type="presOf" srcId="{9DBEC4F3-9FBF-444B-B98E-62C9FC11ADF3}" destId="{6FCB8909-3625-4EB4-ACAF-989EB8A6CB34}" srcOrd="1" destOrd="0" presId="urn:microsoft.com/office/officeart/2016/7/layout/RepeatingBendingProcessNew"/>
    <dgm:cxn modelId="{0B9FAA76-8F0B-4421-94E7-D3A16ECAE2D8}" srcId="{0871CCCA-E7F9-45F2-8435-51A3FD426EBE}" destId="{FC0B6884-EC3B-4FEA-A3B3-401739FE4413}" srcOrd="3" destOrd="0" parTransId="{44012B40-8870-49F5-AF8B-D6EAE4CA81EE}" sibTransId="{9DBEC4F3-9FBF-444B-B98E-62C9FC11ADF3}"/>
    <dgm:cxn modelId="{D5A7AB87-453F-4110-A465-BBB6EFD9740A}" type="presOf" srcId="{0871CCCA-E7F9-45F2-8435-51A3FD426EBE}" destId="{1A9C94E4-B53A-42CE-9F4F-730D1C990A1E}" srcOrd="0" destOrd="0" presId="urn:microsoft.com/office/officeart/2016/7/layout/RepeatingBendingProcessNew"/>
    <dgm:cxn modelId="{36A1BA87-B383-46C1-B913-542ADF3742E1}" type="presOf" srcId="{C58BC722-D301-487C-BD9A-3E70E9793A2C}" destId="{EB282890-60F8-4A93-8C5D-0A33CF4EEA19}" srcOrd="1" destOrd="0" presId="urn:microsoft.com/office/officeart/2016/7/layout/RepeatingBendingProcessNew"/>
    <dgm:cxn modelId="{0E7C4C9E-C50B-48CF-8628-4DC9F61DED28}" srcId="{0871CCCA-E7F9-45F2-8435-51A3FD426EBE}" destId="{3BC3D172-3427-4FFE-9C9E-9BE045CBA92D}" srcOrd="2" destOrd="0" parTransId="{91F310E3-7ABE-4A81-92E8-39CA38C9ABAF}" sibTransId="{A1A59340-65D6-41E9-82D7-5CEFD6F09FE4}"/>
    <dgm:cxn modelId="{3D235CA9-170B-4306-856A-22829C4062DC}" type="presOf" srcId="{3BC3D172-3427-4FFE-9C9E-9BE045CBA92D}" destId="{4DB633C2-798F-4683-8813-57D8EE1AE3E1}" srcOrd="0" destOrd="0" presId="urn:microsoft.com/office/officeart/2016/7/layout/RepeatingBendingProcessNew"/>
    <dgm:cxn modelId="{319161AC-A58D-490C-8632-F2821685AB62}" type="presOf" srcId="{A6092490-A532-4E65-9D9F-4BE8883606D4}" destId="{38ED1EB1-DF5A-4E86-8A6B-A881A9FC3015}" srcOrd="0" destOrd="0" presId="urn:microsoft.com/office/officeart/2016/7/layout/RepeatingBendingProcessNew"/>
    <dgm:cxn modelId="{612BF0B1-83D2-4979-9382-C37E36DD0E74}" srcId="{0871CCCA-E7F9-45F2-8435-51A3FD426EBE}" destId="{A4A56F33-D1AA-4DBE-B057-D6D5DC568AB2}" srcOrd="4" destOrd="0" parTransId="{1A113E64-B344-47B0-A48E-AD11031ACAC3}" sibTransId="{C58BC722-D301-487C-BD9A-3E70E9793A2C}"/>
    <dgm:cxn modelId="{D1D671B2-DE4B-48AC-A0E7-15CDE308B314}" type="presOf" srcId="{6A5E8F11-2C0C-4D2F-A945-7C267BD10EA1}" destId="{34203D10-FA9C-4F34-84BC-C916A965B731}" srcOrd="0" destOrd="0" presId="urn:microsoft.com/office/officeart/2016/7/layout/RepeatingBendingProcessNew"/>
    <dgm:cxn modelId="{B624CCB2-59CC-46D0-8768-AABFB3106761}" type="presOf" srcId="{FC0B6884-EC3B-4FEA-A3B3-401739FE4413}" destId="{791DAA4A-A2E6-46B5-9EDD-4B69932598D2}" srcOrd="0" destOrd="0" presId="urn:microsoft.com/office/officeart/2016/7/layout/RepeatingBendingProcessNew"/>
    <dgm:cxn modelId="{15E2CBB7-AFD4-421E-8F53-2C957C909772}" type="presOf" srcId="{C58BC722-D301-487C-BD9A-3E70E9793A2C}" destId="{3CF3D405-A806-4DAD-9F4F-36B7870BBC0F}" srcOrd="0" destOrd="0" presId="urn:microsoft.com/office/officeart/2016/7/layout/RepeatingBendingProcessNew"/>
    <dgm:cxn modelId="{BA1894C6-DBB9-4A27-BA1D-170DDAC48022}" type="presOf" srcId="{B34788DA-6B77-4AED-9F6A-00158F43D2D6}" destId="{2725ECD8-7426-405D-9379-069B4A4051EB}" srcOrd="1" destOrd="0" presId="urn:microsoft.com/office/officeart/2016/7/layout/RepeatingBendingProcessNew"/>
    <dgm:cxn modelId="{9951D3DD-0347-4D6A-880C-4E4126FAF662}" type="presOf" srcId="{4F05E5BC-C8C4-4F58-A96B-8183AA4B358B}" destId="{DC9C2835-C05A-4A14-9447-AC66DF50366F}" srcOrd="0" destOrd="0" presId="urn:microsoft.com/office/officeart/2016/7/layout/RepeatingBendingProcessNew"/>
    <dgm:cxn modelId="{46A81CDE-8550-4F9A-A072-E142F991EB29}" type="presOf" srcId="{B34788DA-6B77-4AED-9F6A-00158F43D2D6}" destId="{4F0BC194-D1BD-40A8-8E66-D045BCA6682C}" srcOrd="0" destOrd="0" presId="urn:microsoft.com/office/officeart/2016/7/layout/RepeatingBendingProcessNew"/>
    <dgm:cxn modelId="{827A12DF-720A-498E-8C8D-48D531163B91}" type="presOf" srcId="{0CC63912-5DAE-48AC-8875-A3A06FEBF1FE}" destId="{B77D07EE-5986-441F-A9CE-8B64E33ADEBD}" srcOrd="0" destOrd="0" presId="urn:microsoft.com/office/officeart/2016/7/layout/RepeatingBendingProcessNew"/>
    <dgm:cxn modelId="{E7C364FA-5BCD-4E97-A750-321142567F54}" type="presOf" srcId="{47328917-D160-4B98-ABDD-217366E1F780}" destId="{8451D2D4-5D25-42C8-866F-CC7222A74431}" srcOrd="0" destOrd="0" presId="urn:microsoft.com/office/officeart/2016/7/layout/RepeatingBendingProcessNew"/>
    <dgm:cxn modelId="{DFA587FC-0F53-4714-970C-295B5203B806}" srcId="{0871CCCA-E7F9-45F2-8435-51A3FD426EBE}" destId="{0CC63912-5DAE-48AC-8875-A3A06FEBF1FE}" srcOrd="6" destOrd="0" parTransId="{3E040F3D-2DFD-4725-A6E7-C277C2A48AAD}" sibTransId="{6A5E8F11-2C0C-4D2F-A945-7C267BD10EA1}"/>
    <dgm:cxn modelId="{2FBC2EFD-2F8C-4CD3-9092-3D13EC638156}" srcId="{0871CCCA-E7F9-45F2-8435-51A3FD426EBE}" destId="{C2CA39C6-5787-4C97-847D-C8A03DBDF0A9}" srcOrd="7" destOrd="0" parTransId="{C1A3E5A5-1E7D-49BB-88A8-074A86650E77}" sibTransId="{149532E8-1D6D-4D5A-AFD5-F14839AC615F}"/>
    <dgm:cxn modelId="{855B784C-8DDD-43CE-83CD-671D284B2B39}" type="presParOf" srcId="{1A9C94E4-B53A-42CE-9F4F-730D1C990A1E}" destId="{38ED1EB1-DF5A-4E86-8A6B-A881A9FC3015}" srcOrd="0" destOrd="0" presId="urn:microsoft.com/office/officeart/2016/7/layout/RepeatingBendingProcessNew"/>
    <dgm:cxn modelId="{F31A64E0-C028-4DED-AEE8-2E700A3E480C}" type="presParOf" srcId="{1A9C94E4-B53A-42CE-9F4F-730D1C990A1E}" destId="{4F0BC194-D1BD-40A8-8E66-D045BCA6682C}" srcOrd="1" destOrd="0" presId="urn:microsoft.com/office/officeart/2016/7/layout/RepeatingBendingProcessNew"/>
    <dgm:cxn modelId="{EAA7EF4B-0619-439D-AA28-31D208F1D307}" type="presParOf" srcId="{4F0BC194-D1BD-40A8-8E66-D045BCA6682C}" destId="{2725ECD8-7426-405D-9379-069B4A4051EB}" srcOrd="0" destOrd="0" presId="urn:microsoft.com/office/officeart/2016/7/layout/RepeatingBendingProcessNew"/>
    <dgm:cxn modelId="{D3501906-02F3-4D93-BD6D-DE37DDD88931}" type="presParOf" srcId="{1A9C94E4-B53A-42CE-9F4F-730D1C990A1E}" destId="{DC9C2835-C05A-4A14-9447-AC66DF50366F}" srcOrd="2" destOrd="0" presId="urn:microsoft.com/office/officeart/2016/7/layout/RepeatingBendingProcessNew"/>
    <dgm:cxn modelId="{C4643717-1E8E-4FEF-912C-683BADD67CEA}" type="presParOf" srcId="{1A9C94E4-B53A-42CE-9F4F-730D1C990A1E}" destId="{A058416D-01FE-4FBC-AD70-B194AFDA8513}" srcOrd="3" destOrd="0" presId="urn:microsoft.com/office/officeart/2016/7/layout/RepeatingBendingProcessNew"/>
    <dgm:cxn modelId="{3DCA4A29-FBEB-4D27-801D-2C1D2D144434}" type="presParOf" srcId="{A058416D-01FE-4FBC-AD70-B194AFDA8513}" destId="{8DB55D82-7F37-4794-AEBA-7DE43C2213E8}" srcOrd="0" destOrd="0" presId="urn:microsoft.com/office/officeart/2016/7/layout/RepeatingBendingProcessNew"/>
    <dgm:cxn modelId="{4FEE29AB-281C-4F81-92D7-7F287A690AB7}" type="presParOf" srcId="{1A9C94E4-B53A-42CE-9F4F-730D1C990A1E}" destId="{4DB633C2-798F-4683-8813-57D8EE1AE3E1}" srcOrd="4" destOrd="0" presId="urn:microsoft.com/office/officeart/2016/7/layout/RepeatingBendingProcessNew"/>
    <dgm:cxn modelId="{8F1F0CC9-5F51-4C2E-A9B3-0EF5DFF76D3E}" type="presParOf" srcId="{1A9C94E4-B53A-42CE-9F4F-730D1C990A1E}" destId="{AF78B6A7-2D0E-46EC-8885-F9008459D368}" srcOrd="5" destOrd="0" presId="urn:microsoft.com/office/officeart/2016/7/layout/RepeatingBendingProcessNew"/>
    <dgm:cxn modelId="{B4CFC197-7E74-4CDF-AAB1-D3A0E6C0CF3A}" type="presParOf" srcId="{AF78B6A7-2D0E-46EC-8885-F9008459D368}" destId="{BE064212-C483-4A86-83B3-CDBC839B4EAB}" srcOrd="0" destOrd="0" presId="urn:microsoft.com/office/officeart/2016/7/layout/RepeatingBendingProcessNew"/>
    <dgm:cxn modelId="{13AD3778-DEE3-4F5E-8962-BC2CDA85B8F7}" type="presParOf" srcId="{1A9C94E4-B53A-42CE-9F4F-730D1C990A1E}" destId="{791DAA4A-A2E6-46B5-9EDD-4B69932598D2}" srcOrd="6" destOrd="0" presId="urn:microsoft.com/office/officeart/2016/7/layout/RepeatingBendingProcessNew"/>
    <dgm:cxn modelId="{5FE832B4-048C-418A-8A27-5CEF364C80B5}" type="presParOf" srcId="{1A9C94E4-B53A-42CE-9F4F-730D1C990A1E}" destId="{FF35974C-AFA7-441C-AD5D-C2C1AEA2C012}" srcOrd="7" destOrd="0" presId="urn:microsoft.com/office/officeart/2016/7/layout/RepeatingBendingProcessNew"/>
    <dgm:cxn modelId="{311BE3B2-EB02-477E-A423-3D753E432E61}" type="presParOf" srcId="{FF35974C-AFA7-441C-AD5D-C2C1AEA2C012}" destId="{6FCB8909-3625-4EB4-ACAF-989EB8A6CB34}" srcOrd="0" destOrd="0" presId="urn:microsoft.com/office/officeart/2016/7/layout/RepeatingBendingProcessNew"/>
    <dgm:cxn modelId="{B4F8F143-95D7-4143-BEDB-37471047F6ED}" type="presParOf" srcId="{1A9C94E4-B53A-42CE-9F4F-730D1C990A1E}" destId="{6D20BC8C-3ADE-45BA-8F01-CBC9E1C613F0}" srcOrd="8" destOrd="0" presId="urn:microsoft.com/office/officeart/2016/7/layout/RepeatingBendingProcessNew"/>
    <dgm:cxn modelId="{C60B88DC-8615-4178-B442-6F651166B0D6}" type="presParOf" srcId="{1A9C94E4-B53A-42CE-9F4F-730D1C990A1E}" destId="{3CF3D405-A806-4DAD-9F4F-36B7870BBC0F}" srcOrd="9" destOrd="0" presId="urn:microsoft.com/office/officeart/2016/7/layout/RepeatingBendingProcessNew"/>
    <dgm:cxn modelId="{88027AE5-4702-44FD-A00B-C055CCBC6144}" type="presParOf" srcId="{3CF3D405-A806-4DAD-9F4F-36B7870BBC0F}" destId="{EB282890-60F8-4A93-8C5D-0A33CF4EEA19}" srcOrd="0" destOrd="0" presId="urn:microsoft.com/office/officeart/2016/7/layout/RepeatingBendingProcessNew"/>
    <dgm:cxn modelId="{3E65CCAE-6EED-42BE-813E-DB6B9E80E2EC}" type="presParOf" srcId="{1A9C94E4-B53A-42CE-9F4F-730D1C990A1E}" destId="{B10FBAA9-0431-4C5D-93B0-91BDB12A4D84}" srcOrd="10" destOrd="0" presId="urn:microsoft.com/office/officeart/2016/7/layout/RepeatingBendingProcessNew"/>
    <dgm:cxn modelId="{A99B3E15-002B-44C8-98AC-F65E4472122F}" type="presParOf" srcId="{1A9C94E4-B53A-42CE-9F4F-730D1C990A1E}" destId="{8451D2D4-5D25-42C8-866F-CC7222A74431}" srcOrd="11" destOrd="0" presId="urn:microsoft.com/office/officeart/2016/7/layout/RepeatingBendingProcessNew"/>
    <dgm:cxn modelId="{4485B599-C703-42AE-8A08-6A23E3E64013}" type="presParOf" srcId="{8451D2D4-5D25-42C8-866F-CC7222A74431}" destId="{D0B20AA8-2C27-4B6A-96CA-336D572FECE0}" srcOrd="0" destOrd="0" presId="urn:microsoft.com/office/officeart/2016/7/layout/RepeatingBendingProcessNew"/>
    <dgm:cxn modelId="{E0832EFC-1274-4453-96F2-118217AB7EF1}" type="presParOf" srcId="{1A9C94E4-B53A-42CE-9F4F-730D1C990A1E}" destId="{B77D07EE-5986-441F-A9CE-8B64E33ADEBD}" srcOrd="12" destOrd="0" presId="urn:microsoft.com/office/officeart/2016/7/layout/RepeatingBendingProcessNew"/>
    <dgm:cxn modelId="{FBFCB25A-EEF0-4DCE-8F70-E2FC42243F0E}" type="presParOf" srcId="{1A9C94E4-B53A-42CE-9F4F-730D1C990A1E}" destId="{34203D10-FA9C-4F34-84BC-C916A965B731}" srcOrd="13" destOrd="0" presId="urn:microsoft.com/office/officeart/2016/7/layout/RepeatingBendingProcessNew"/>
    <dgm:cxn modelId="{08E880EF-0835-4F3C-8903-D045CDC40C14}" type="presParOf" srcId="{34203D10-FA9C-4F34-84BC-C916A965B731}" destId="{E543B69B-2BC7-4E1F-AD0B-71EFD12B0824}" srcOrd="0" destOrd="0" presId="urn:microsoft.com/office/officeart/2016/7/layout/RepeatingBendingProcessNew"/>
    <dgm:cxn modelId="{622F95B6-CAC2-4D2B-9D0C-9EF0366C0891}" type="presParOf" srcId="{1A9C94E4-B53A-42CE-9F4F-730D1C990A1E}" destId="{911C65A7-168A-4F49-BACD-A6D8763388B9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7AE483-FA92-4A48-B9F5-677810F63684}" type="doc">
      <dgm:prSet loTypeId="urn:microsoft.com/office/officeart/2005/8/layout/vProcess5" loCatId="process" qsTypeId="urn:microsoft.com/office/officeart/2005/8/quickstyle/simple1#848" qsCatId="simple" csTypeId="urn:microsoft.com/office/officeart/2005/8/colors/colorful2#225" csCatId="colorful"/>
      <dgm:spPr/>
      <dgm:t>
        <a:bodyPr/>
        <a:lstStyle/>
        <a:p>
          <a:endParaRPr lang="en-US"/>
        </a:p>
      </dgm:t>
    </dgm:pt>
    <dgm:pt modelId="{B50103F2-81EF-41B6-9B9F-56AAB7CA3627}">
      <dgm:prSet/>
      <dgm:spPr/>
      <dgm:t>
        <a:bodyPr/>
        <a:lstStyle/>
        <a:p>
          <a:r>
            <a:rPr lang="en-GB"/>
            <a:t>Assessment of the individual</a:t>
          </a:r>
          <a:endParaRPr lang="en-US"/>
        </a:p>
      </dgm:t>
    </dgm:pt>
    <dgm:pt modelId="{EBE0C1E0-F8D3-4887-B52D-424660F16223}" type="parTrans" cxnId="{B1619E75-AEFF-4F4A-8154-B3D33E2C3427}">
      <dgm:prSet/>
      <dgm:spPr/>
      <dgm:t>
        <a:bodyPr/>
        <a:lstStyle/>
        <a:p>
          <a:endParaRPr lang="en-US"/>
        </a:p>
      </dgm:t>
    </dgm:pt>
    <dgm:pt modelId="{5E139D47-EBE9-455C-A9B1-13636DF22E3B}" type="sibTrans" cxnId="{B1619E75-AEFF-4F4A-8154-B3D33E2C3427}">
      <dgm:prSet/>
      <dgm:spPr/>
      <dgm:t>
        <a:bodyPr/>
        <a:lstStyle/>
        <a:p>
          <a:endParaRPr lang="en-US"/>
        </a:p>
      </dgm:t>
    </dgm:pt>
    <dgm:pt modelId="{A67F4101-E6FE-4EDE-B6FC-492787FC0237}">
      <dgm:prSet/>
      <dgm:spPr/>
      <dgm:t>
        <a:bodyPr/>
        <a:lstStyle/>
        <a:p>
          <a:r>
            <a:rPr lang="en-GB"/>
            <a:t>Collateral information</a:t>
          </a:r>
          <a:endParaRPr lang="en-US"/>
        </a:p>
      </dgm:t>
    </dgm:pt>
    <dgm:pt modelId="{49F6FCD6-1931-4ED1-86DB-9D7C7FB5FF2F}" type="parTrans" cxnId="{8F906233-5F56-4E6E-9D78-B958286DBC7F}">
      <dgm:prSet/>
      <dgm:spPr/>
      <dgm:t>
        <a:bodyPr/>
        <a:lstStyle/>
        <a:p>
          <a:endParaRPr lang="en-US"/>
        </a:p>
      </dgm:t>
    </dgm:pt>
    <dgm:pt modelId="{FDA8E66D-C739-4C9E-95F2-AA266E60F376}" type="sibTrans" cxnId="{8F906233-5F56-4E6E-9D78-B958286DBC7F}">
      <dgm:prSet/>
      <dgm:spPr/>
      <dgm:t>
        <a:bodyPr/>
        <a:lstStyle/>
        <a:p>
          <a:endParaRPr lang="en-US"/>
        </a:p>
      </dgm:t>
    </dgm:pt>
    <dgm:pt modelId="{6A5477C0-5C64-4DE3-96E3-6CCB9A1EB459}">
      <dgm:prSet/>
      <dgm:spPr/>
      <dgm:t>
        <a:bodyPr/>
        <a:lstStyle/>
        <a:p>
          <a:r>
            <a:rPr lang="en-GB"/>
            <a:t>Real world information </a:t>
          </a:r>
          <a:endParaRPr lang="en-US"/>
        </a:p>
      </dgm:t>
    </dgm:pt>
    <dgm:pt modelId="{299059D2-BEEC-4D1C-9A57-A99D86D67C43}" type="parTrans" cxnId="{4F734B57-30AB-402A-90AE-17B1655541F5}">
      <dgm:prSet/>
      <dgm:spPr/>
      <dgm:t>
        <a:bodyPr/>
        <a:lstStyle/>
        <a:p>
          <a:endParaRPr lang="en-US"/>
        </a:p>
      </dgm:t>
    </dgm:pt>
    <dgm:pt modelId="{3B4FCA5E-AE8C-48DA-8D0E-8AC8883FC56A}" type="sibTrans" cxnId="{4F734B57-30AB-402A-90AE-17B1655541F5}">
      <dgm:prSet/>
      <dgm:spPr/>
      <dgm:t>
        <a:bodyPr/>
        <a:lstStyle/>
        <a:p>
          <a:endParaRPr lang="en-US"/>
        </a:p>
      </dgm:t>
    </dgm:pt>
    <dgm:pt modelId="{FCEFE681-E21A-4E96-9AD8-B0120CEED36A}" type="pres">
      <dgm:prSet presAssocID="{287AE483-FA92-4A48-B9F5-677810F63684}" presName="outerComposite" presStyleCnt="0">
        <dgm:presLayoutVars>
          <dgm:chMax val="5"/>
          <dgm:dir/>
          <dgm:resizeHandles val="exact"/>
        </dgm:presLayoutVars>
      </dgm:prSet>
      <dgm:spPr/>
    </dgm:pt>
    <dgm:pt modelId="{F8BCA0D2-3D7C-4C84-B77B-1A7C822005C8}" type="pres">
      <dgm:prSet presAssocID="{287AE483-FA92-4A48-B9F5-677810F63684}" presName="dummyMaxCanvas" presStyleCnt="0">
        <dgm:presLayoutVars/>
      </dgm:prSet>
      <dgm:spPr/>
    </dgm:pt>
    <dgm:pt modelId="{E3F9EC43-4BA8-4F71-A838-BCF0279685C2}" type="pres">
      <dgm:prSet presAssocID="{287AE483-FA92-4A48-B9F5-677810F63684}" presName="ThreeNodes_1" presStyleLbl="node1" presStyleIdx="0" presStyleCnt="3">
        <dgm:presLayoutVars>
          <dgm:bulletEnabled val="1"/>
        </dgm:presLayoutVars>
      </dgm:prSet>
      <dgm:spPr/>
    </dgm:pt>
    <dgm:pt modelId="{9350F1DB-4CAC-4503-A765-7DD5F50735B4}" type="pres">
      <dgm:prSet presAssocID="{287AE483-FA92-4A48-B9F5-677810F63684}" presName="ThreeNodes_2" presStyleLbl="node1" presStyleIdx="1" presStyleCnt="3">
        <dgm:presLayoutVars>
          <dgm:bulletEnabled val="1"/>
        </dgm:presLayoutVars>
      </dgm:prSet>
      <dgm:spPr/>
    </dgm:pt>
    <dgm:pt modelId="{F3CDD6D4-B7F8-4CA0-95C5-E3192783A8F6}" type="pres">
      <dgm:prSet presAssocID="{287AE483-FA92-4A48-B9F5-677810F63684}" presName="ThreeNodes_3" presStyleLbl="node1" presStyleIdx="2" presStyleCnt="3">
        <dgm:presLayoutVars>
          <dgm:bulletEnabled val="1"/>
        </dgm:presLayoutVars>
      </dgm:prSet>
      <dgm:spPr/>
    </dgm:pt>
    <dgm:pt modelId="{1E3B490E-F378-4F89-AA70-9C34CB4DF276}" type="pres">
      <dgm:prSet presAssocID="{287AE483-FA92-4A48-B9F5-677810F63684}" presName="ThreeConn_1-2" presStyleLbl="fgAccFollowNode1" presStyleIdx="0" presStyleCnt="2">
        <dgm:presLayoutVars>
          <dgm:bulletEnabled val="1"/>
        </dgm:presLayoutVars>
      </dgm:prSet>
      <dgm:spPr/>
    </dgm:pt>
    <dgm:pt modelId="{F7B629C9-D1A5-4D84-8E7B-B31B4E68DB45}" type="pres">
      <dgm:prSet presAssocID="{287AE483-FA92-4A48-B9F5-677810F63684}" presName="ThreeConn_2-3" presStyleLbl="fgAccFollowNode1" presStyleIdx="1" presStyleCnt="2">
        <dgm:presLayoutVars>
          <dgm:bulletEnabled val="1"/>
        </dgm:presLayoutVars>
      </dgm:prSet>
      <dgm:spPr/>
    </dgm:pt>
    <dgm:pt modelId="{0F2459DD-9D69-48D9-8371-7D0A5E837563}" type="pres">
      <dgm:prSet presAssocID="{287AE483-FA92-4A48-B9F5-677810F63684}" presName="ThreeNodes_1_text" presStyleLbl="node1" presStyleIdx="2" presStyleCnt="3">
        <dgm:presLayoutVars>
          <dgm:bulletEnabled val="1"/>
        </dgm:presLayoutVars>
      </dgm:prSet>
      <dgm:spPr/>
    </dgm:pt>
    <dgm:pt modelId="{DC8AC70C-98CD-493A-844F-368CDD8FA19D}" type="pres">
      <dgm:prSet presAssocID="{287AE483-FA92-4A48-B9F5-677810F63684}" presName="ThreeNodes_2_text" presStyleLbl="node1" presStyleIdx="2" presStyleCnt="3">
        <dgm:presLayoutVars>
          <dgm:bulletEnabled val="1"/>
        </dgm:presLayoutVars>
      </dgm:prSet>
      <dgm:spPr/>
    </dgm:pt>
    <dgm:pt modelId="{053CDCDE-4B4E-47D4-8B27-1D92594FC155}" type="pres">
      <dgm:prSet presAssocID="{287AE483-FA92-4A48-B9F5-677810F6368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A6AB91F-5B91-4560-9550-63481A1726C6}" type="presOf" srcId="{B50103F2-81EF-41B6-9B9F-56AAB7CA3627}" destId="{E3F9EC43-4BA8-4F71-A838-BCF0279685C2}" srcOrd="0" destOrd="0" presId="urn:microsoft.com/office/officeart/2005/8/layout/vProcess5"/>
    <dgm:cxn modelId="{498E6623-8CFC-4D81-990B-4024E83A3580}" type="presOf" srcId="{5E139D47-EBE9-455C-A9B1-13636DF22E3B}" destId="{1E3B490E-F378-4F89-AA70-9C34CB4DF276}" srcOrd="0" destOrd="0" presId="urn:microsoft.com/office/officeart/2005/8/layout/vProcess5"/>
    <dgm:cxn modelId="{8F906233-5F56-4E6E-9D78-B958286DBC7F}" srcId="{287AE483-FA92-4A48-B9F5-677810F63684}" destId="{A67F4101-E6FE-4EDE-B6FC-492787FC0237}" srcOrd="1" destOrd="0" parTransId="{49F6FCD6-1931-4ED1-86DB-9D7C7FB5FF2F}" sibTransId="{FDA8E66D-C739-4C9E-95F2-AA266E60F376}"/>
    <dgm:cxn modelId="{2BC5D168-018C-4966-8263-0BFF38BF34DD}" type="presOf" srcId="{287AE483-FA92-4A48-B9F5-677810F63684}" destId="{FCEFE681-E21A-4E96-9AD8-B0120CEED36A}" srcOrd="0" destOrd="0" presId="urn:microsoft.com/office/officeart/2005/8/layout/vProcess5"/>
    <dgm:cxn modelId="{65E53A4C-73EF-4C8C-AA12-A568386780B0}" type="presOf" srcId="{6A5477C0-5C64-4DE3-96E3-6CCB9A1EB459}" destId="{F3CDD6D4-B7F8-4CA0-95C5-E3192783A8F6}" srcOrd="0" destOrd="0" presId="urn:microsoft.com/office/officeart/2005/8/layout/vProcess5"/>
    <dgm:cxn modelId="{B1619E75-AEFF-4F4A-8154-B3D33E2C3427}" srcId="{287AE483-FA92-4A48-B9F5-677810F63684}" destId="{B50103F2-81EF-41B6-9B9F-56AAB7CA3627}" srcOrd="0" destOrd="0" parTransId="{EBE0C1E0-F8D3-4887-B52D-424660F16223}" sibTransId="{5E139D47-EBE9-455C-A9B1-13636DF22E3B}"/>
    <dgm:cxn modelId="{4F734B57-30AB-402A-90AE-17B1655541F5}" srcId="{287AE483-FA92-4A48-B9F5-677810F63684}" destId="{6A5477C0-5C64-4DE3-96E3-6CCB9A1EB459}" srcOrd="2" destOrd="0" parTransId="{299059D2-BEEC-4D1C-9A57-A99D86D67C43}" sibTransId="{3B4FCA5E-AE8C-48DA-8D0E-8AC8883FC56A}"/>
    <dgm:cxn modelId="{DF025884-A82B-48A7-BA26-29C570757AB5}" type="presOf" srcId="{B50103F2-81EF-41B6-9B9F-56AAB7CA3627}" destId="{0F2459DD-9D69-48D9-8371-7D0A5E837563}" srcOrd="1" destOrd="0" presId="urn:microsoft.com/office/officeart/2005/8/layout/vProcess5"/>
    <dgm:cxn modelId="{D0A2EDA0-4A1D-4B85-8588-11D8E6CC285B}" type="presOf" srcId="{6A5477C0-5C64-4DE3-96E3-6CCB9A1EB459}" destId="{053CDCDE-4B4E-47D4-8B27-1D92594FC155}" srcOrd="1" destOrd="0" presId="urn:microsoft.com/office/officeart/2005/8/layout/vProcess5"/>
    <dgm:cxn modelId="{63E452A1-FB38-48A7-81D6-A6E561D54B93}" type="presOf" srcId="{A67F4101-E6FE-4EDE-B6FC-492787FC0237}" destId="{9350F1DB-4CAC-4503-A765-7DD5F50735B4}" srcOrd="0" destOrd="0" presId="urn:microsoft.com/office/officeart/2005/8/layout/vProcess5"/>
    <dgm:cxn modelId="{ADE746E1-ADB6-4122-AC93-FDA111743A7D}" type="presOf" srcId="{FDA8E66D-C739-4C9E-95F2-AA266E60F376}" destId="{F7B629C9-D1A5-4D84-8E7B-B31B4E68DB45}" srcOrd="0" destOrd="0" presId="urn:microsoft.com/office/officeart/2005/8/layout/vProcess5"/>
    <dgm:cxn modelId="{BE4712E9-9595-4465-9BC7-DE4538A54D2E}" type="presOf" srcId="{A67F4101-E6FE-4EDE-B6FC-492787FC0237}" destId="{DC8AC70C-98CD-493A-844F-368CDD8FA19D}" srcOrd="1" destOrd="0" presId="urn:microsoft.com/office/officeart/2005/8/layout/vProcess5"/>
    <dgm:cxn modelId="{2828EF55-3638-4918-B0BC-3D6E6EF8358B}" type="presParOf" srcId="{FCEFE681-E21A-4E96-9AD8-B0120CEED36A}" destId="{F8BCA0D2-3D7C-4C84-B77B-1A7C822005C8}" srcOrd="0" destOrd="0" presId="urn:microsoft.com/office/officeart/2005/8/layout/vProcess5"/>
    <dgm:cxn modelId="{C8211FE4-37D5-4420-9518-A8298889A7C7}" type="presParOf" srcId="{FCEFE681-E21A-4E96-9AD8-B0120CEED36A}" destId="{E3F9EC43-4BA8-4F71-A838-BCF0279685C2}" srcOrd="1" destOrd="0" presId="urn:microsoft.com/office/officeart/2005/8/layout/vProcess5"/>
    <dgm:cxn modelId="{3ACD1FAA-1A52-4896-8E1A-93C065EDAFA3}" type="presParOf" srcId="{FCEFE681-E21A-4E96-9AD8-B0120CEED36A}" destId="{9350F1DB-4CAC-4503-A765-7DD5F50735B4}" srcOrd="2" destOrd="0" presId="urn:microsoft.com/office/officeart/2005/8/layout/vProcess5"/>
    <dgm:cxn modelId="{59DCD259-24FC-4F0B-A4CA-1871624526DF}" type="presParOf" srcId="{FCEFE681-E21A-4E96-9AD8-B0120CEED36A}" destId="{F3CDD6D4-B7F8-4CA0-95C5-E3192783A8F6}" srcOrd="3" destOrd="0" presId="urn:microsoft.com/office/officeart/2005/8/layout/vProcess5"/>
    <dgm:cxn modelId="{E31AB68F-DE5C-4D63-AC1C-6D97ECE78CAC}" type="presParOf" srcId="{FCEFE681-E21A-4E96-9AD8-B0120CEED36A}" destId="{1E3B490E-F378-4F89-AA70-9C34CB4DF276}" srcOrd="4" destOrd="0" presId="urn:microsoft.com/office/officeart/2005/8/layout/vProcess5"/>
    <dgm:cxn modelId="{4BEE1918-73CB-468B-94C5-DB26322F9783}" type="presParOf" srcId="{FCEFE681-E21A-4E96-9AD8-B0120CEED36A}" destId="{F7B629C9-D1A5-4D84-8E7B-B31B4E68DB45}" srcOrd="5" destOrd="0" presId="urn:microsoft.com/office/officeart/2005/8/layout/vProcess5"/>
    <dgm:cxn modelId="{9C43F966-B0D6-48AF-B596-737B79620FF4}" type="presParOf" srcId="{FCEFE681-E21A-4E96-9AD8-B0120CEED36A}" destId="{0F2459DD-9D69-48D9-8371-7D0A5E837563}" srcOrd="6" destOrd="0" presId="urn:microsoft.com/office/officeart/2005/8/layout/vProcess5"/>
    <dgm:cxn modelId="{109F2473-14AA-4159-8977-215F7AF57E9E}" type="presParOf" srcId="{FCEFE681-E21A-4E96-9AD8-B0120CEED36A}" destId="{DC8AC70C-98CD-493A-844F-368CDD8FA19D}" srcOrd="7" destOrd="0" presId="urn:microsoft.com/office/officeart/2005/8/layout/vProcess5"/>
    <dgm:cxn modelId="{631DBC67-5A20-4D78-9E04-010A3A945826}" type="presParOf" srcId="{FCEFE681-E21A-4E96-9AD8-B0120CEED36A}" destId="{053CDCDE-4B4E-47D4-8B27-1D92594FC15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E63FCE5-C51C-4648-84AB-281130D27F89}" type="doc">
      <dgm:prSet loTypeId="urn:microsoft.com/office/officeart/2005/8/layout/default" loCatId="list" qsTypeId="urn:microsoft.com/office/officeart/2005/8/quickstyle/simple4#8" qsCatId="simple" csTypeId="urn:microsoft.com/office/officeart/2005/8/colors/colorful2#77" csCatId="colorful"/>
      <dgm:spPr/>
      <dgm:t>
        <a:bodyPr/>
        <a:lstStyle/>
        <a:p>
          <a:endParaRPr lang="en-US"/>
        </a:p>
      </dgm:t>
    </dgm:pt>
    <dgm:pt modelId="{6A227D38-1462-4364-B8A4-DE0653AA1A47}">
      <dgm:prSet/>
      <dgm:spPr/>
      <dgm:t>
        <a:bodyPr/>
        <a:lstStyle/>
        <a:p>
          <a:r>
            <a:rPr lang="en-GB"/>
            <a:t>70 year old man with schizophrenia and hoarding </a:t>
          </a:r>
          <a:endParaRPr lang="en-US"/>
        </a:p>
      </dgm:t>
    </dgm:pt>
    <dgm:pt modelId="{EA5C3C33-37DF-414F-B775-32D558F90A94}" type="parTrans" cxnId="{AF863CC4-7A0B-4700-8185-7EE57536ED9D}">
      <dgm:prSet/>
      <dgm:spPr/>
      <dgm:t>
        <a:bodyPr/>
        <a:lstStyle/>
        <a:p>
          <a:endParaRPr lang="en-US"/>
        </a:p>
      </dgm:t>
    </dgm:pt>
    <dgm:pt modelId="{B2E509D6-2FD2-4AD8-AB39-AF0CD724A654}" type="sibTrans" cxnId="{AF863CC4-7A0B-4700-8185-7EE57536ED9D}">
      <dgm:prSet/>
      <dgm:spPr/>
      <dgm:t>
        <a:bodyPr/>
        <a:lstStyle/>
        <a:p>
          <a:endParaRPr lang="en-US"/>
        </a:p>
      </dgm:t>
    </dgm:pt>
    <dgm:pt modelId="{1C9F1CC1-CF2D-4DF4-9D0C-4B21A35FDCBC}">
      <dgm:prSet/>
      <dgm:spPr/>
      <dgm:t>
        <a:bodyPr/>
        <a:lstStyle/>
        <a:p>
          <a:r>
            <a:rPr lang="en-GB"/>
            <a:t>60 year old man with atypical dementia syndrome and disinhibited behaviour </a:t>
          </a:r>
          <a:endParaRPr lang="en-US"/>
        </a:p>
      </dgm:t>
    </dgm:pt>
    <dgm:pt modelId="{BB0ABE40-3EBF-4655-BD33-1A86F5C6DDED}" type="parTrans" cxnId="{706C46CA-F9C8-4D8F-91B6-DD7DADE2D710}">
      <dgm:prSet/>
      <dgm:spPr/>
      <dgm:t>
        <a:bodyPr/>
        <a:lstStyle/>
        <a:p>
          <a:endParaRPr lang="en-US"/>
        </a:p>
      </dgm:t>
    </dgm:pt>
    <dgm:pt modelId="{23AB825E-8FA3-44B7-826E-3E840ED56B49}" type="sibTrans" cxnId="{706C46CA-F9C8-4D8F-91B6-DD7DADE2D710}">
      <dgm:prSet/>
      <dgm:spPr/>
      <dgm:t>
        <a:bodyPr/>
        <a:lstStyle/>
        <a:p>
          <a:endParaRPr lang="en-US"/>
        </a:p>
      </dgm:t>
    </dgm:pt>
    <dgm:pt modelId="{2F5F555E-628E-40AB-A0C7-EA3B2D49173E}">
      <dgm:prSet/>
      <dgm:spPr/>
      <dgm:t>
        <a:bodyPr/>
        <a:lstStyle/>
        <a:p>
          <a:r>
            <a:rPr lang="en-GB"/>
            <a:t>55 year old woman with alcohol dependence and self neglect </a:t>
          </a:r>
          <a:endParaRPr lang="en-US"/>
        </a:p>
      </dgm:t>
    </dgm:pt>
    <dgm:pt modelId="{FA3A14D2-D08A-4884-9897-BB4A70ADCD3A}" type="parTrans" cxnId="{1D8AEFD4-B1DF-4904-90AF-D90E236D4856}">
      <dgm:prSet/>
      <dgm:spPr/>
      <dgm:t>
        <a:bodyPr/>
        <a:lstStyle/>
        <a:p>
          <a:endParaRPr lang="en-US"/>
        </a:p>
      </dgm:t>
    </dgm:pt>
    <dgm:pt modelId="{0180798C-F9FB-4277-BAFF-D45C30A3BDB7}" type="sibTrans" cxnId="{1D8AEFD4-B1DF-4904-90AF-D90E236D4856}">
      <dgm:prSet/>
      <dgm:spPr/>
      <dgm:t>
        <a:bodyPr/>
        <a:lstStyle/>
        <a:p>
          <a:endParaRPr lang="en-US"/>
        </a:p>
      </dgm:t>
    </dgm:pt>
    <dgm:pt modelId="{E760CB34-DFAF-43C0-A7EF-5753A2C17F64}">
      <dgm:prSet/>
      <dgm:spPr/>
      <dgm:t>
        <a:bodyPr/>
        <a:lstStyle/>
        <a:p>
          <a:r>
            <a:rPr lang="en-GB"/>
            <a:t>25 year old woman with learning disability and spending impulsively </a:t>
          </a:r>
          <a:endParaRPr lang="en-US"/>
        </a:p>
      </dgm:t>
    </dgm:pt>
    <dgm:pt modelId="{50F6B9EC-FA2B-4B94-9557-C71E566740D9}" type="parTrans" cxnId="{11277578-2563-43B8-80B2-5E33A2120369}">
      <dgm:prSet/>
      <dgm:spPr/>
      <dgm:t>
        <a:bodyPr/>
        <a:lstStyle/>
        <a:p>
          <a:endParaRPr lang="en-US"/>
        </a:p>
      </dgm:t>
    </dgm:pt>
    <dgm:pt modelId="{F588CCB1-5B5F-43CE-8392-72580CDE2BBD}" type="sibTrans" cxnId="{11277578-2563-43B8-80B2-5E33A2120369}">
      <dgm:prSet/>
      <dgm:spPr/>
      <dgm:t>
        <a:bodyPr/>
        <a:lstStyle/>
        <a:p>
          <a:endParaRPr lang="en-US"/>
        </a:p>
      </dgm:t>
    </dgm:pt>
    <dgm:pt modelId="{10E44F0E-A551-469C-925C-53DCC6B33038}" type="pres">
      <dgm:prSet presAssocID="{DE63FCE5-C51C-4648-84AB-281130D27F89}" presName="diagram" presStyleCnt="0">
        <dgm:presLayoutVars>
          <dgm:dir/>
          <dgm:resizeHandles val="exact"/>
        </dgm:presLayoutVars>
      </dgm:prSet>
      <dgm:spPr/>
    </dgm:pt>
    <dgm:pt modelId="{18C95F65-990D-4AAA-B782-273A1E393C27}" type="pres">
      <dgm:prSet presAssocID="{6A227D38-1462-4364-B8A4-DE0653AA1A47}" presName="node" presStyleLbl="node1" presStyleIdx="0" presStyleCnt="4">
        <dgm:presLayoutVars>
          <dgm:bulletEnabled val="1"/>
        </dgm:presLayoutVars>
      </dgm:prSet>
      <dgm:spPr/>
    </dgm:pt>
    <dgm:pt modelId="{5DE0C867-B6BB-48BF-98B1-3F0A3FB74028}" type="pres">
      <dgm:prSet presAssocID="{B2E509D6-2FD2-4AD8-AB39-AF0CD724A654}" presName="sibTrans" presStyleCnt="0"/>
      <dgm:spPr/>
    </dgm:pt>
    <dgm:pt modelId="{83E85C28-F5A6-4374-A68B-27A7BABE88F7}" type="pres">
      <dgm:prSet presAssocID="{1C9F1CC1-CF2D-4DF4-9D0C-4B21A35FDCBC}" presName="node" presStyleLbl="node1" presStyleIdx="1" presStyleCnt="4">
        <dgm:presLayoutVars>
          <dgm:bulletEnabled val="1"/>
        </dgm:presLayoutVars>
      </dgm:prSet>
      <dgm:spPr/>
    </dgm:pt>
    <dgm:pt modelId="{9760ABED-C5A3-4597-BD1C-C14EBDA3B613}" type="pres">
      <dgm:prSet presAssocID="{23AB825E-8FA3-44B7-826E-3E840ED56B49}" presName="sibTrans" presStyleCnt="0"/>
      <dgm:spPr/>
    </dgm:pt>
    <dgm:pt modelId="{B15BA2C6-A209-4FC0-8DE9-FF00BC298D0D}" type="pres">
      <dgm:prSet presAssocID="{2F5F555E-628E-40AB-A0C7-EA3B2D49173E}" presName="node" presStyleLbl="node1" presStyleIdx="2" presStyleCnt="4">
        <dgm:presLayoutVars>
          <dgm:bulletEnabled val="1"/>
        </dgm:presLayoutVars>
      </dgm:prSet>
      <dgm:spPr/>
    </dgm:pt>
    <dgm:pt modelId="{3B50B6B0-C57D-4888-B178-9BC23C22940E}" type="pres">
      <dgm:prSet presAssocID="{0180798C-F9FB-4277-BAFF-D45C30A3BDB7}" presName="sibTrans" presStyleCnt="0"/>
      <dgm:spPr/>
    </dgm:pt>
    <dgm:pt modelId="{397373E6-DBEB-4C6E-A78C-7B0257922E0C}" type="pres">
      <dgm:prSet presAssocID="{E760CB34-DFAF-43C0-A7EF-5753A2C17F64}" presName="node" presStyleLbl="node1" presStyleIdx="3" presStyleCnt="4">
        <dgm:presLayoutVars>
          <dgm:bulletEnabled val="1"/>
        </dgm:presLayoutVars>
      </dgm:prSet>
      <dgm:spPr/>
    </dgm:pt>
  </dgm:ptLst>
  <dgm:cxnLst>
    <dgm:cxn modelId="{B6C7F423-D6FC-4233-ACC3-EE41D30B6540}" type="presOf" srcId="{E760CB34-DFAF-43C0-A7EF-5753A2C17F64}" destId="{397373E6-DBEB-4C6E-A78C-7B0257922E0C}" srcOrd="0" destOrd="0" presId="urn:microsoft.com/office/officeart/2005/8/layout/default"/>
    <dgm:cxn modelId="{8CD13F35-BE55-422A-9083-785DC9FFE731}" type="presOf" srcId="{2F5F555E-628E-40AB-A0C7-EA3B2D49173E}" destId="{B15BA2C6-A209-4FC0-8DE9-FF00BC298D0D}" srcOrd="0" destOrd="0" presId="urn:microsoft.com/office/officeart/2005/8/layout/default"/>
    <dgm:cxn modelId="{CCB97A6A-F5E7-4539-90E0-0D430E908167}" type="presOf" srcId="{1C9F1CC1-CF2D-4DF4-9D0C-4B21A35FDCBC}" destId="{83E85C28-F5A6-4374-A68B-27A7BABE88F7}" srcOrd="0" destOrd="0" presId="urn:microsoft.com/office/officeart/2005/8/layout/default"/>
    <dgm:cxn modelId="{11277578-2563-43B8-80B2-5E33A2120369}" srcId="{DE63FCE5-C51C-4648-84AB-281130D27F89}" destId="{E760CB34-DFAF-43C0-A7EF-5753A2C17F64}" srcOrd="3" destOrd="0" parTransId="{50F6B9EC-FA2B-4B94-9557-C71E566740D9}" sibTransId="{F588CCB1-5B5F-43CE-8392-72580CDE2BBD}"/>
    <dgm:cxn modelId="{02AC50B1-7BE1-408C-90BB-8CCF759A9379}" type="presOf" srcId="{DE63FCE5-C51C-4648-84AB-281130D27F89}" destId="{10E44F0E-A551-469C-925C-53DCC6B33038}" srcOrd="0" destOrd="0" presId="urn:microsoft.com/office/officeart/2005/8/layout/default"/>
    <dgm:cxn modelId="{AF863CC4-7A0B-4700-8185-7EE57536ED9D}" srcId="{DE63FCE5-C51C-4648-84AB-281130D27F89}" destId="{6A227D38-1462-4364-B8A4-DE0653AA1A47}" srcOrd="0" destOrd="0" parTransId="{EA5C3C33-37DF-414F-B775-32D558F90A94}" sibTransId="{B2E509D6-2FD2-4AD8-AB39-AF0CD724A654}"/>
    <dgm:cxn modelId="{706C46CA-F9C8-4D8F-91B6-DD7DADE2D710}" srcId="{DE63FCE5-C51C-4648-84AB-281130D27F89}" destId="{1C9F1CC1-CF2D-4DF4-9D0C-4B21A35FDCBC}" srcOrd="1" destOrd="0" parTransId="{BB0ABE40-3EBF-4655-BD33-1A86F5C6DDED}" sibTransId="{23AB825E-8FA3-44B7-826E-3E840ED56B49}"/>
    <dgm:cxn modelId="{1D8AEFD4-B1DF-4904-90AF-D90E236D4856}" srcId="{DE63FCE5-C51C-4648-84AB-281130D27F89}" destId="{2F5F555E-628E-40AB-A0C7-EA3B2D49173E}" srcOrd="2" destOrd="0" parTransId="{FA3A14D2-D08A-4884-9897-BB4A70ADCD3A}" sibTransId="{0180798C-F9FB-4277-BAFF-D45C30A3BDB7}"/>
    <dgm:cxn modelId="{4099DBF6-70C3-4A97-A712-94826484F218}" type="presOf" srcId="{6A227D38-1462-4364-B8A4-DE0653AA1A47}" destId="{18C95F65-990D-4AAA-B782-273A1E393C27}" srcOrd="0" destOrd="0" presId="urn:microsoft.com/office/officeart/2005/8/layout/default"/>
    <dgm:cxn modelId="{FB763175-323D-4D62-BDF2-1E53AF1939C2}" type="presParOf" srcId="{10E44F0E-A551-469C-925C-53DCC6B33038}" destId="{18C95F65-990D-4AAA-B782-273A1E393C27}" srcOrd="0" destOrd="0" presId="urn:microsoft.com/office/officeart/2005/8/layout/default"/>
    <dgm:cxn modelId="{A9261BEF-6506-4F6D-996A-01F8D0502F56}" type="presParOf" srcId="{10E44F0E-A551-469C-925C-53DCC6B33038}" destId="{5DE0C867-B6BB-48BF-98B1-3F0A3FB74028}" srcOrd="1" destOrd="0" presId="urn:microsoft.com/office/officeart/2005/8/layout/default"/>
    <dgm:cxn modelId="{C0150C67-14E6-4B5C-BF7D-18D21086D0E4}" type="presParOf" srcId="{10E44F0E-A551-469C-925C-53DCC6B33038}" destId="{83E85C28-F5A6-4374-A68B-27A7BABE88F7}" srcOrd="2" destOrd="0" presId="urn:microsoft.com/office/officeart/2005/8/layout/default"/>
    <dgm:cxn modelId="{83D369F4-BD22-4DB4-9568-EFD8A7B1183D}" type="presParOf" srcId="{10E44F0E-A551-469C-925C-53DCC6B33038}" destId="{9760ABED-C5A3-4597-BD1C-C14EBDA3B613}" srcOrd="3" destOrd="0" presId="urn:microsoft.com/office/officeart/2005/8/layout/default"/>
    <dgm:cxn modelId="{B8192300-9F42-432D-923C-A2C98041A1C8}" type="presParOf" srcId="{10E44F0E-A551-469C-925C-53DCC6B33038}" destId="{B15BA2C6-A209-4FC0-8DE9-FF00BC298D0D}" srcOrd="4" destOrd="0" presId="urn:microsoft.com/office/officeart/2005/8/layout/default"/>
    <dgm:cxn modelId="{094A3B2A-DAC4-459E-9566-9A851815DFF5}" type="presParOf" srcId="{10E44F0E-A551-469C-925C-53DCC6B33038}" destId="{3B50B6B0-C57D-4888-B178-9BC23C22940E}" srcOrd="5" destOrd="0" presId="urn:microsoft.com/office/officeart/2005/8/layout/default"/>
    <dgm:cxn modelId="{E46B24FC-BB8D-4058-8D57-FE0303EABC6E}" type="presParOf" srcId="{10E44F0E-A551-469C-925C-53DCC6B33038}" destId="{397373E6-DBEB-4C6E-A78C-7B0257922E0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ADAD5E-0D3B-4A18-B769-C0EA4C9B5898}" type="doc">
      <dgm:prSet loTypeId="urn:microsoft.com/office/officeart/2016/7/layout/VerticalSolidActionList" loCatId="List" qsTypeId="urn:microsoft.com/office/officeart/2005/8/quickstyle/simple4#151" qsCatId="simple" csTypeId="urn:microsoft.com/office/officeart/2005/8/colors/colorful1#207" csCatId="colorful"/>
      <dgm:spPr/>
      <dgm:t>
        <a:bodyPr/>
        <a:lstStyle/>
        <a:p>
          <a:endParaRPr lang="en-US"/>
        </a:p>
      </dgm:t>
    </dgm:pt>
    <dgm:pt modelId="{B181A98F-1714-4912-80D5-B87167B58BD5}">
      <dgm:prSet/>
      <dgm:spPr/>
      <dgm:t>
        <a:bodyPr/>
        <a:lstStyle/>
        <a:p>
          <a:r>
            <a:rPr lang="en-US"/>
            <a:t>Gather</a:t>
          </a:r>
        </a:p>
      </dgm:t>
    </dgm:pt>
    <dgm:pt modelId="{F6E1F136-82CF-4AEF-958C-EC7C6FDB9DE8}" type="parTrans" cxnId="{05EA607D-0B6C-4347-ABF0-19362F85DB66}">
      <dgm:prSet/>
      <dgm:spPr/>
      <dgm:t>
        <a:bodyPr/>
        <a:lstStyle/>
        <a:p>
          <a:endParaRPr lang="en-US"/>
        </a:p>
      </dgm:t>
    </dgm:pt>
    <dgm:pt modelId="{3E3672FD-B3AA-4902-B627-EFA4927A69C0}" type="sibTrans" cxnId="{05EA607D-0B6C-4347-ABF0-19362F85DB66}">
      <dgm:prSet/>
      <dgm:spPr/>
      <dgm:t>
        <a:bodyPr/>
        <a:lstStyle/>
        <a:p>
          <a:endParaRPr lang="en-US"/>
        </a:p>
      </dgm:t>
    </dgm:pt>
    <dgm:pt modelId="{D9D13F72-5BF3-4552-A2E0-FB93AA5D46D5}">
      <dgm:prSet/>
      <dgm:spPr/>
      <dgm:t>
        <a:bodyPr/>
        <a:lstStyle/>
        <a:p>
          <a:r>
            <a:rPr lang="en-US"/>
            <a:t>Gather collateral information: Talk to family, informal carers, and support staff who observe daily living patterns and real-world implementation. </a:t>
          </a:r>
        </a:p>
      </dgm:t>
    </dgm:pt>
    <dgm:pt modelId="{E3D7F850-767B-487C-897F-E95622EB14D1}" type="parTrans" cxnId="{7EDED148-7DB5-444C-92BF-AA811A75461B}">
      <dgm:prSet/>
      <dgm:spPr/>
      <dgm:t>
        <a:bodyPr/>
        <a:lstStyle/>
        <a:p>
          <a:endParaRPr lang="en-US"/>
        </a:p>
      </dgm:t>
    </dgm:pt>
    <dgm:pt modelId="{AD137A56-3E87-4BB8-B891-F55C31A783B7}" type="sibTrans" cxnId="{7EDED148-7DB5-444C-92BF-AA811A75461B}">
      <dgm:prSet/>
      <dgm:spPr/>
      <dgm:t>
        <a:bodyPr/>
        <a:lstStyle/>
        <a:p>
          <a:endParaRPr lang="en-US"/>
        </a:p>
      </dgm:t>
    </dgm:pt>
    <dgm:pt modelId="{A0B1A3DA-3123-4FDF-8827-9C3F773A955E}">
      <dgm:prSet/>
      <dgm:spPr/>
      <dgm:t>
        <a:bodyPr/>
        <a:lstStyle/>
        <a:p>
          <a:r>
            <a:rPr lang="en-US"/>
            <a:t>Review</a:t>
          </a:r>
        </a:p>
      </dgm:t>
    </dgm:pt>
    <dgm:pt modelId="{F7A88148-4361-4EA7-ABD2-1B867DCD507D}" type="parTrans" cxnId="{C10AD1C6-4EAB-4805-B21F-61D6D6489CE6}">
      <dgm:prSet/>
      <dgm:spPr/>
      <dgm:t>
        <a:bodyPr/>
        <a:lstStyle/>
        <a:p>
          <a:endParaRPr lang="en-US"/>
        </a:p>
      </dgm:t>
    </dgm:pt>
    <dgm:pt modelId="{D204DEB3-517B-41B4-BD74-D92CA3E0CEDE}" type="sibTrans" cxnId="{C10AD1C6-4EAB-4805-B21F-61D6D6489CE6}">
      <dgm:prSet/>
      <dgm:spPr/>
      <dgm:t>
        <a:bodyPr/>
        <a:lstStyle/>
        <a:p>
          <a:endParaRPr lang="en-US"/>
        </a:p>
      </dgm:t>
    </dgm:pt>
    <dgm:pt modelId="{71A2C83C-FAEE-436D-9DA0-5EFF312C9A52}">
      <dgm:prSet/>
      <dgm:spPr/>
      <dgm:t>
        <a:bodyPr/>
        <a:lstStyle/>
        <a:p>
          <a:r>
            <a:rPr lang="en-US"/>
            <a:t>Review historical patterns: Look for a repeated mismatch between abstract intentions and concrete actions across past records.</a:t>
          </a:r>
        </a:p>
      </dgm:t>
    </dgm:pt>
    <dgm:pt modelId="{FBC71DCE-7291-4977-9637-A4E22F64A5B2}" type="parTrans" cxnId="{4DE0A29B-84FE-4B4D-A0D1-8A6E01745192}">
      <dgm:prSet/>
      <dgm:spPr/>
      <dgm:t>
        <a:bodyPr/>
        <a:lstStyle/>
        <a:p>
          <a:endParaRPr lang="en-US"/>
        </a:p>
      </dgm:t>
    </dgm:pt>
    <dgm:pt modelId="{4594646A-E560-4EF6-8DD5-762492DB2F84}" type="sibTrans" cxnId="{4DE0A29B-84FE-4B4D-A0D1-8A6E01745192}">
      <dgm:prSet/>
      <dgm:spPr/>
      <dgm:t>
        <a:bodyPr/>
        <a:lstStyle/>
        <a:p>
          <a:endParaRPr lang="en-US"/>
        </a:p>
      </dgm:t>
    </dgm:pt>
    <dgm:pt modelId="{BDE9283E-19F5-40D1-A9C6-B7660BE54856}">
      <dgm:prSet/>
      <dgm:spPr/>
      <dgm:t>
        <a:bodyPr/>
        <a:lstStyle/>
        <a:p>
          <a:r>
            <a:rPr lang="en-US"/>
            <a:t>Document</a:t>
          </a:r>
        </a:p>
      </dgm:t>
    </dgm:pt>
    <dgm:pt modelId="{21F45779-336B-4E6E-BED2-C5D52F54E50E}" type="parTrans" cxnId="{EF31DEDC-4BFC-4F60-9520-00EAB1F37EDC}">
      <dgm:prSet/>
      <dgm:spPr/>
      <dgm:t>
        <a:bodyPr/>
        <a:lstStyle/>
        <a:p>
          <a:endParaRPr lang="en-US"/>
        </a:p>
      </dgm:t>
    </dgm:pt>
    <dgm:pt modelId="{3609A134-ECCB-42A7-A93C-AE95B323152C}" type="sibTrans" cxnId="{EF31DEDC-4BFC-4F60-9520-00EAB1F37EDC}">
      <dgm:prSet/>
      <dgm:spPr/>
      <dgm:t>
        <a:bodyPr/>
        <a:lstStyle/>
        <a:p>
          <a:endParaRPr lang="en-US"/>
        </a:p>
      </dgm:t>
    </dgm:pt>
    <dgm:pt modelId="{4042F2EB-6D37-4EA6-BF4F-3B999E561AFB}">
      <dgm:prSet/>
      <dgm:spPr/>
      <dgm:t>
        <a:bodyPr/>
        <a:lstStyle/>
        <a:p>
          <a:r>
            <a:rPr lang="en-US"/>
            <a:t>Document the mismatch: examples of mismatch between verbalisation and behaviour.</a:t>
          </a:r>
        </a:p>
      </dgm:t>
    </dgm:pt>
    <dgm:pt modelId="{D9646BB0-E0B4-49B5-90F0-81B655EA0962}" type="parTrans" cxnId="{DF40B5AC-BE39-4E7C-9BD2-200FCE140A74}">
      <dgm:prSet/>
      <dgm:spPr/>
      <dgm:t>
        <a:bodyPr/>
        <a:lstStyle/>
        <a:p>
          <a:endParaRPr lang="en-US"/>
        </a:p>
      </dgm:t>
    </dgm:pt>
    <dgm:pt modelId="{023ABA09-0915-40BB-AA7F-537F272C9F4E}" type="sibTrans" cxnId="{DF40B5AC-BE39-4E7C-9BD2-200FCE140A74}">
      <dgm:prSet/>
      <dgm:spPr/>
      <dgm:t>
        <a:bodyPr/>
        <a:lstStyle/>
        <a:p>
          <a:endParaRPr lang="en-US"/>
        </a:p>
      </dgm:t>
    </dgm:pt>
    <dgm:pt modelId="{F447B932-6830-4071-B047-2B58082DD920}">
      <dgm:prSet/>
      <dgm:spPr/>
      <dgm:t>
        <a:bodyPr/>
        <a:lstStyle/>
        <a:p>
          <a:r>
            <a:rPr lang="en-US"/>
            <a:t>Use</a:t>
          </a:r>
        </a:p>
      </dgm:t>
    </dgm:pt>
    <dgm:pt modelId="{1FCF88CB-047D-4E16-815D-A27EE8DECCEB}" type="parTrans" cxnId="{04C84552-4B5E-48C1-A887-A02956157A14}">
      <dgm:prSet/>
      <dgm:spPr/>
      <dgm:t>
        <a:bodyPr/>
        <a:lstStyle/>
        <a:p>
          <a:endParaRPr lang="en-US"/>
        </a:p>
      </dgm:t>
    </dgm:pt>
    <dgm:pt modelId="{15FF77B6-B87B-4A58-9451-9BE16F08FD79}" type="sibTrans" cxnId="{04C84552-4B5E-48C1-A887-A02956157A14}">
      <dgm:prSet/>
      <dgm:spPr/>
      <dgm:t>
        <a:bodyPr/>
        <a:lstStyle/>
        <a:p>
          <a:endParaRPr lang="en-US"/>
        </a:p>
      </dgm:t>
    </dgm:pt>
    <dgm:pt modelId="{E1F6876C-88D9-4137-91DD-E2F4349832BA}">
      <dgm:prSet/>
      <dgm:spPr/>
      <dgm:t>
        <a:bodyPr/>
        <a:lstStyle/>
        <a:p>
          <a:r>
            <a:rPr lang="en-US"/>
            <a:t>Use real world evidence: examples of actual behaviour </a:t>
          </a:r>
        </a:p>
      </dgm:t>
    </dgm:pt>
    <dgm:pt modelId="{A8066435-57D7-4632-898A-471ED1D423BC}" type="parTrans" cxnId="{A618CA30-FE8E-4DEE-AC5F-117155F18BC9}">
      <dgm:prSet/>
      <dgm:spPr/>
      <dgm:t>
        <a:bodyPr/>
        <a:lstStyle/>
        <a:p>
          <a:endParaRPr lang="en-US"/>
        </a:p>
      </dgm:t>
    </dgm:pt>
    <dgm:pt modelId="{3D2B509D-9B10-4773-B10B-9CE29D67831C}" type="sibTrans" cxnId="{A618CA30-FE8E-4DEE-AC5F-117155F18BC9}">
      <dgm:prSet/>
      <dgm:spPr/>
      <dgm:t>
        <a:bodyPr/>
        <a:lstStyle/>
        <a:p>
          <a:endParaRPr lang="en-US"/>
        </a:p>
      </dgm:t>
    </dgm:pt>
    <dgm:pt modelId="{2ED9A67F-9515-4334-9E4E-D48CAD52EFAA}" type="pres">
      <dgm:prSet presAssocID="{3FADAD5E-0D3B-4A18-B769-C0EA4C9B5898}" presName="Name0" presStyleCnt="0">
        <dgm:presLayoutVars>
          <dgm:dir/>
          <dgm:animLvl val="lvl"/>
          <dgm:resizeHandles val="exact"/>
        </dgm:presLayoutVars>
      </dgm:prSet>
      <dgm:spPr/>
    </dgm:pt>
    <dgm:pt modelId="{D0E506F0-5EDD-4E9C-B3E2-C0CC66ACF11A}" type="pres">
      <dgm:prSet presAssocID="{B181A98F-1714-4912-80D5-B87167B58BD5}" presName="linNode" presStyleCnt="0"/>
      <dgm:spPr/>
    </dgm:pt>
    <dgm:pt modelId="{30534E6F-978C-4AD7-BCE9-81BD5D1DA803}" type="pres">
      <dgm:prSet presAssocID="{B181A98F-1714-4912-80D5-B87167B58BD5}" presName="parentText" presStyleLbl="alignNode1" presStyleIdx="0" presStyleCnt="4">
        <dgm:presLayoutVars>
          <dgm:chMax val="1"/>
          <dgm:bulletEnabled/>
        </dgm:presLayoutVars>
      </dgm:prSet>
      <dgm:spPr/>
    </dgm:pt>
    <dgm:pt modelId="{74DF544C-7D4B-412C-980A-AED51C8ED3E1}" type="pres">
      <dgm:prSet presAssocID="{B181A98F-1714-4912-80D5-B87167B58BD5}" presName="descendantText" presStyleLbl="alignAccFollowNode1" presStyleIdx="0" presStyleCnt="4">
        <dgm:presLayoutVars>
          <dgm:bulletEnabled/>
        </dgm:presLayoutVars>
      </dgm:prSet>
      <dgm:spPr/>
    </dgm:pt>
    <dgm:pt modelId="{2DBFDB11-EAB0-4FAD-BCE6-26096D435E03}" type="pres">
      <dgm:prSet presAssocID="{3E3672FD-B3AA-4902-B627-EFA4927A69C0}" presName="sp" presStyleCnt="0"/>
      <dgm:spPr/>
    </dgm:pt>
    <dgm:pt modelId="{8A3155D6-57D1-409E-8F9E-7068DA16A7FE}" type="pres">
      <dgm:prSet presAssocID="{A0B1A3DA-3123-4FDF-8827-9C3F773A955E}" presName="linNode" presStyleCnt="0"/>
      <dgm:spPr/>
    </dgm:pt>
    <dgm:pt modelId="{03CF33F5-7C83-4F76-A355-1F0AD739324E}" type="pres">
      <dgm:prSet presAssocID="{A0B1A3DA-3123-4FDF-8827-9C3F773A955E}" presName="parentText" presStyleLbl="alignNode1" presStyleIdx="1" presStyleCnt="4">
        <dgm:presLayoutVars>
          <dgm:chMax val="1"/>
          <dgm:bulletEnabled/>
        </dgm:presLayoutVars>
      </dgm:prSet>
      <dgm:spPr/>
    </dgm:pt>
    <dgm:pt modelId="{7E5B2FB7-7A74-47FB-9496-58D641CA1DC7}" type="pres">
      <dgm:prSet presAssocID="{A0B1A3DA-3123-4FDF-8827-9C3F773A955E}" presName="descendantText" presStyleLbl="alignAccFollowNode1" presStyleIdx="1" presStyleCnt="4">
        <dgm:presLayoutVars>
          <dgm:bulletEnabled/>
        </dgm:presLayoutVars>
      </dgm:prSet>
      <dgm:spPr/>
    </dgm:pt>
    <dgm:pt modelId="{1BE9118C-12CA-4A7A-8BCC-94FDA522B5F5}" type="pres">
      <dgm:prSet presAssocID="{D204DEB3-517B-41B4-BD74-D92CA3E0CEDE}" presName="sp" presStyleCnt="0"/>
      <dgm:spPr/>
    </dgm:pt>
    <dgm:pt modelId="{9A3AD9F2-0EDC-41CE-8C13-0E5F0593BFE1}" type="pres">
      <dgm:prSet presAssocID="{BDE9283E-19F5-40D1-A9C6-B7660BE54856}" presName="linNode" presStyleCnt="0"/>
      <dgm:spPr/>
    </dgm:pt>
    <dgm:pt modelId="{973433DB-E824-40E0-A790-0A94337E7E36}" type="pres">
      <dgm:prSet presAssocID="{BDE9283E-19F5-40D1-A9C6-B7660BE54856}" presName="parentText" presStyleLbl="alignNode1" presStyleIdx="2" presStyleCnt="4">
        <dgm:presLayoutVars>
          <dgm:chMax val="1"/>
          <dgm:bulletEnabled/>
        </dgm:presLayoutVars>
      </dgm:prSet>
      <dgm:spPr/>
    </dgm:pt>
    <dgm:pt modelId="{D2DDFFBC-3A74-4FB0-B560-12221C260D8C}" type="pres">
      <dgm:prSet presAssocID="{BDE9283E-19F5-40D1-A9C6-B7660BE54856}" presName="descendantText" presStyleLbl="alignAccFollowNode1" presStyleIdx="2" presStyleCnt="4">
        <dgm:presLayoutVars>
          <dgm:bulletEnabled/>
        </dgm:presLayoutVars>
      </dgm:prSet>
      <dgm:spPr/>
    </dgm:pt>
    <dgm:pt modelId="{79FF8E0C-01A6-48C5-A4AD-F6DE64250F5B}" type="pres">
      <dgm:prSet presAssocID="{3609A134-ECCB-42A7-A93C-AE95B323152C}" presName="sp" presStyleCnt="0"/>
      <dgm:spPr/>
    </dgm:pt>
    <dgm:pt modelId="{023A88B6-83C7-4F81-A26C-01A8BCA6853D}" type="pres">
      <dgm:prSet presAssocID="{F447B932-6830-4071-B047-2B58082DD920}" presName="linNode" presStyleCnt="0"/>
      <dgm:spPr/>
    </dgm:pt>
    <dgm:pt modelId="{C5FEA474-4E57-458F-AA0A-BFD543885A7D}" type="pres">
      <dgm:prSet presAssocID="{F447B932-6830-4071-B047-2B58082DD920}" presName="parentText" presStyleLbl="alignNode1" presStyleIdx="3" presStyleCnt="4">
        <dgm:presLayoutVars>
          <dgm:chMax val="1"/>
          <dgm:bulletEnabled/>
        </dgm:presLayoutVars>
      </dgm:prSet>
      <dgm:spPr/>
    </dgm:pt>
    <dgm:pt modelId="{BAC63F71-E4F6-4F24-B6FB-42CDC7527711}" type="pres">
      <dgm:prSet presAssocID="{F447B932-6830-4071-B047-2B58082DD920}" presName="descendantText" presStyleLbl="alignAccFollowNode1" presStyleIdx="3" presStyleCnt="4">
        <dgm:presLayoutVars>
          <dgm:bulletEnabled/>
        </dgm:presLayoutVars>
      </dgm:prSet>
      <dgm:spPr/>
    </dgm:pt>
  </dgm:ptLst>
  <dgm:cxnLst>
    <dgm:cxn modelId="{8A815801-5BD0-4254-891B-3A5385B6A016}" type="presOf" srcId="{E1F6876C-88D9-4137-91DD-E2F4349832BA}" destId="{BAC63F71-E4F6-4F24-B6FB-42CDC7527711}" srcOrd="0" destOrd="0" presId="urn:microsoft.com/office/officeart/2016/7/layout/VerticalSolidActionList"/>
    <dgm:cxn modelId="{A618CA30-FE8E-4DEE-AC5F-117155F18BC9}" srcId="{F447B932-6830-4071-B047-2B58082DD920}" destId="{E1F6876C-88D9-4137-91DD-E2F4349832BA}" srcOrd="0" destOrd="0" parTransId="{A8066435-57D7-4632-898A-471ED1D423BC}" sibTransId="{3D2B509D-9B10-4773-B10B-9CE29D67831C}"/>
    <dgm:cxn modelId="{52BFA434-F5B4-48E4-A771-29A3E8C45582}" type="presOf" srcId="{F447B932-6830-4071-B047-2B58082DD920}" destId="{C5FEA474-4E57-458F-AA0A-BFD543885A7D}" srcOrd="0" destOrd="0" presId="urn:microsoft.com/office/officeart/2016/7/layout/VerticalSolidActionList"/>
    <dgm:cxn modelId="{707ABF63-5AF1-4C9A-8629-859C87750C31}" type="presOf" srcId="{BDE9283E-19F5-40D1-A9C6-B7660BE54856}" destId="{973433DB-E824-40E0-A790-0A94337E7E36}" srcOrd="0" destOrd="0" presId="urn:microsoft.com/office/officeart/2016/7/layout/VerticalSolidActionList"/>
    <dgm:cxn modelId="{7EDED148-7DB5-444C-92BF-AA811A75461B}" srcId="{B181A98F-1714-4912-80D5-B87167B58BD5}" destId="{D9D13F72-5BF3-4552-A2E0-FB93AA5D46D5}" srcOrd="0" destOrd="0" parTransId="{E3D7F850-767B-487C-897F-E95622EB14D1}" sibTransId="{AD137A56-3E87-4BB8-B891-F55C31A783B7}"/>
    <dgm:cxn modelId="{04C84552-4B5E-48C1-A887-A02956157A14}" srcId="{3FADAD5E-0D3B-4A18-B769-C0EA4C9B5898}" destId="{F447B932-6830-4071-B047-2B58082DD920}" srcOrd="3" destOrd="0" parTransId="{1FCF88CB-047D-4E16-815D-A27EE8DECCEB}" sibTransId="{15FF77B6-B87B-4A58-9451-9BE16F08FD79}"/>
    <dgm:cxn modelId="{05EA607D-0B6C-4347-ABF0-19362F85DB66}" srcId="{3FADAD5E-0D3B-4A18-B769-C0EA4C9B5898}" destId="{B181A98F-1714-4912-80D5-B87167B58BD5}" srcOrd="0" destOrd="0" parTransId="{F6E1F136-82CF-4AEF-958C-EC7C6FDB9DE8}" sibTransId="{3E3672FD-B3AA-4902-B627-EFA4927A69C0}"/>
    <dgm:cxn modelId="{16631586-230A-4103-9AE1-E1E86DE997AC}" type="presOf" srcId="{D9D13F72-5BF3-4552-A2E0-FB93AA5D46D5}" destId="{74DF544C-7D4B-412C-980A-AED51C8ED3E1}" srcOrd="0" destOrd="0" presId="urn:microsoft.com/office/officeart/2016/7/layout/VerticalSolidActionList"/>
    <dgm:cxn modelId="{E5189097-D560-4E8D-840F-14C52B9A803D}" type="presOf" srcId="{71A2C83C-FAEE-436D-9DA0-5EFF312C9A52}" destId="{7E5B2FB7-7A74-47FB-9496-58D641CA1DC7}" srcOrd="0" destOrd="0" presId="urn:microsoft.com/office/officeart/2016/7/layout/VerticalSolidActionList"/>
    <dgm:cxn modelId="{4DE0A29B-84FE-4B4D-A0D1-8A6E01745192}" srcId="{A0B1A3DA-3123-4FDF-8827-9C3F773A955E}" destId="{71A2C83C-FAEE-436D-9DA0-5EFF312C9A52}" srcOrd="0" destOrd="0" parTransId="{FBC71DCE-7291-4977-9637-A4E22F64A5B2}" sibTransId="{4594646A-E560-4EF6-8DD5-762492DB2F84}"/>
    <dgm:cxn modelId="{DF40B5AC-BE39-4E7C-9BD2-200FCE140A74}" srcId="{BDE9283E-19F5-40D1-A9C6-B7660BE54856}" destId="{4042F2EB-6D37-4EA6-BF4F-3B999E561AFB}" srcOrd="0" destOrd="0" parTransId="{D9646BB0-E0B4-49B5-90F0-81B655EA0962}" sibTransId="{023ABA09-0915-40BB-AA7F-537F272C9F4E}"/>
    <dgm:cxn modelId="{B50B23C4-F26F-4C6E-9310-5C62576F3A3D}" type="presOf" srcId="{4042F2EB-6D37-4EA6-BF4F-3B999E561AFB}" destId="{D2DDFFBC-3A74-4FB0-B560-12221C260D8C}" srcOrd="0" destOrd="0" presId="urn:microsoft.com/office/officeart/2016/7/layout/VerticalSolidActionList"/>
    <dgm:cxn modelId="{C10AD1C6-4EAB-4805-B21F-61D6D6489CE6}" srcId="{3FADAD5E-0D3B-4A18-B769-C0EA4C9B5898}" destId="{A0B1A3DA-3123-4FDF-8827-9C3F773A955E}" srcOrd="1" destOrd="0" parTransId="{F7A88148-4361-4EA7-ABD2-1B867DCD507D}" sibTransId="{D204DEB3-517B-41B4-BD74-D92CA3E0CEDE}"/>
    <dgm:cxn modelId="{56028CC9-FBFB-4645-BE7E-DA4FC90613C6}" type="presOf" srcId="{3FADAD5E-0D3B-4A18-B769-C0EA4C9B5898}" destId="{2ED9A67F-9515-4334-9E4E-D48CAD52EFAA}" srcOrd="0" destOrd="0" presId="urn:microsoft.com/office/officeart/2016/7/layout/VerticalSolidActionList"/>
    <dgm:cxn modelId="{E27BF6D1-D454-4248-AAD0-A3C35B37B9E7}" type="presOf" srcId="{A0B1A3DA-3123-4FDF-8827-9C3F773A955E}" destId="{03CF33F5-7C83-4F76-A355-1F0AD739324E}" srcOrd="0" destOrd="0" presId="urn:microsoft.com/office/officeart/2016/7/layout/VerticalSolidActionList"/>
    <dgm:cxn modelId="{EF31DEDC-4BFC-4F60-9520-00EAB1F37EDC}" srcId="{3FADAD5E-0D3B-4A18-B769-C0EA4C9B5898}" destId="{BDE9283E-19F5-40D1-A9C6-B7660BE54856}" srcOrd="2" destOrd="0" parTransId="{21F45779-336B-4E6E-BED2-C5D52F54E50E}" sibTransId="{3609A134-ECCB-42A7-A93C-AE95B323152C}"/>
    <dgm:cxn modelId="{4C2615EA-C274-4AD1-9A8B-148574E32104}" type="presOf" srcId="{B181A98F-1714-4912-80D5-B87167B58BD5}" destId="{30534E6F-978C-4AD7-BCE9-81BD5D1DA803}" srcOrd="0" destOrd="0" presId="urn:microsoft.com/office/officeart/2016/7/layout/VerticalSolidActionList"/>
    <dgm:cxn modelId="{8B63F262-16A5-44D5-8BDF-BEF1E71DE906}" type="presParOf" srcId="{2ED9A67F-9515-4334-9E4E-D48CAD52EFAA}" destId="{D0E506F0-5EDD-4E9C-B3E2-C0CC66ACF11A}" srcOrd="0" destOrd="0" presId="urn:microsoft.com/office/officeart/2016/7/layout/VerticalSolidActionList"/>
    <dgm:cxn modelId="{19132C89-2572-4225-B010-4509052FA4A7}" type="presParOf" srcId="{D0E506F0-5EDD-4E9C-B3E2-C0CC66ACF11A}" destId="{30534E6F-978C-4AD7-BCE9-81BD5D1DA803}" srcOrd="0" destOrd="0" presId="urn:microsoft.com/office/officeart/2016/7/layout/VerticalSolidActionList"/>
    <dgm:cxn modelId="{64DA4C17-293D-44D0-8AE8-32E92FAFD672}" type="presParOf" srcId="{D0E506F0-5EDD-4E9C-B3E2-C0CC66ACF11A}" destId="{74DF544C-7D4B-412C-980A-AED51C8ED3E1}" srcOrd="1" destOrd="0" presId="urn:microsoft.com/office/officeart/2016/7/layout/VerticalSolidActionList"/>
    <dgm:cxn modelId="{499F4F7E-54CF-49DD-BA82-7C62A183314B}" type="presParOf" srcId="{2ED9A67F-9515-4334-9E4E-D48CAD52EFAA}" destId="{2DBFDB11-EAB0-4FAD-BCE6-26096D435E03}" srcOrd="1" destOrd="0" presId="urn:microsoft.com/office/officeart/2016/7/layout/VerticalSolidActionList"/>
    <dgm:cxn modelId="{A9F15829-C267-4640-8E72-466CE22F5565}" type="presParOf" srcId="{2ED9A67F-9515-4334-9E4E-D48CAD52EFAA}" destId="{8A3155D6-57D1-409E-8F9E-7068DA16A7FE}" srcOrd="2" destOrd="0" presId="urn:microsoft.com/office/officeart/2016/7/layout/VerticalSolidActionList"/>
    <dgm:cxn modelId="{F0FF93AB-6C80-4958-BFFF-7F901867D4F9}" type="presParOf" srcId="{8A3155D6-57D1-409E-8F9E-7068DA16A7FE}" destId="{03CF33F5-7C83-4F76-A355-1F0AD739324E}" srcOrd="0" destOrd="0" presId="urn:microsoft.com/office/officeart/2016/7/layout/VerticalSolidActionList"/>
    <dgm:cxn modelId="{38652957-A102-429B-B872-69CFDC161BF3}" type="presParOf" srcId="{8A3155D6-57D1-409E-8F9E-7068DA16A7FE}" destId="{7E5B2FB7-7A74-47FB-9496-58D641CA1DC7}" srcOrd="1" destOrd="0" presId="urn:microsoft.com/office/officeart/2016/7/layout/VerticalSolidActionList"/>
    <dgm:cxn modelId="{EC9C29CD-9AFF-408D-A9D3-1FC2DAC8B49C}" type="presParOf" srcId="{2ED9A67F-9515-4334-9E4E-D48CAD52EFAA}" destId="{1BE9118C-12CA-4A7A-8BCC-94FDA522B5F5}" srcOrd="3" destOrd="0" presId="urn:microsoft.com/office/officeart/2016/7/layout/VerticalSolidActionList"/>
    <dgm:cxn modelId="{1392592A-E75F-4449-B489-8DA028EB6342}" type="presParOf" srcId="{2ED9A67F-9515-4334-9E4E-D48CAD52EFAA}" destId="{9A3AD9F2-0EDC-41CE-8C13-0E5F0593BFE1}" srcOrd="4" destOrd="0" presId="urn:microsoft.com/office/officeart/2016/7/layout/VerticalSolidActionList"/>
    <dgm:cxn modelId="{0779A70B-D3A3-455C-8D6E-F69E9A273A18}" type="presParOf" srcId="{9A3AD9F2-0EDC-41CE-8C13-0E5F0593BFE1}" destId="{973433DB-E824-40E0-A790-0A94337E7E36}" srcOrd="0" destOrd="0" presId="urn:microsoft.com/office/officeart/2016/7/layout/VerticalSolidActionList"/>
    <dgm:cxn modelId="{0CDEFF07-A982-4278-BDDA-EE3594BCA37D}" type="presParOf" srcId="{9A3AD9F2-0EDC-41CE-8C13-0E5F0593BFE1}" destId="{D2DDFFBC-3A74-4FB0-B560-12221C260D8C}" srcOrd="1" destOrd="0" presId="urn:microsoft.com/office/officeart/2016/7/layout/VerticalSolidActionList"/>
    <dgm:cxn modelId="{578BB503-53EB-4F84-A72F-0A2D46C09880}" type="presParOf" srcId="{2ED9A67F-9515-4334-9E4E-D48CAD52EFAA}" destId="{79FF8E0C-01A6-48C5-A4AD-F6DE64250F5B}" srcOrd="5" destOrd="0" presId="urn:microsoft.com/office/officeart/2016/7/layout/VerticalSolidActionList"/>
    <dgm:cxn modelId="{C92F2BE7-3896-4930-904C-900D06F1536C}" type="presParOf" srcId="{2ED9A67F-9515-4334-9E4E-D48CAD52EFAA}" destId="{023A88B6-83C7-4F81-A26C-01A8BCA6853D}" srcOrd="6" destOrd="0" presId="urn:microsoft.com/office/officeart/2016/7/layout/VerticalSolidActionList"/>
    <dgm:cxn modelId="{E9FD6FF6-FBB9-4AE7-B22F-3824721975BE}" type="presParOf" srcId="{023A88B6-83C7-4F81-A26C-01A8BCA6853D}" destId="{C5FEA474-4E57-458F-AA0A-BFD543885A7D}" srcOrd="0" destOrd="0" presId="urn:microsoft.com/office/officeart/2016/7/layout/VerticalSolidActionList"/>
    <dgm:cxn modelId="{9C178907-4183-4959-AA8A-1169F54D01CC}" type="presParOf" srcId="{023A88B6-83C7-4F81-A26C-01A8BCA6853D}" destId="{BAC63F71-E4F6-4F24-B6FB-42CDC7527711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D854991-C7FB-484F-A8BB-7339F806D767}" type="doc">
      <dgm:prSet loTypeId="urn:microsoft.com/office/officeart/2005/8/layout/default" loCatId="list" qsTypeId="urn:microsoft.com/office/officeart/2005/8/quickstyle/simple1#350" qsCatId="simple" csTypeId="urn:microsoft.com/office/officeart/2005/8/colors/colorful2#83" csCatId="colorful"/>
      <dgm:spPr/>
      <dgm:t>
        <a:bodyPr/>
        <a:lstStyle/>
        <a:p>
          <a:endParaRPr lang="en-US"/>
        </a:p>
      </dgm:t>
    </dgm:pt>
    <dgm:pt modelId="{7CA421BC-5083-44A1-BE75-45CB81489F78}">
      <dgm:prSet/>
      <dgm:spPr/>
      <dgm:t>
        <a:bodyPr/>
        <a:lstStyle/>
        <a:p>
          <a:r>
            <a:rPr lang="en-GB"/>
            <a:t>Remember that difficulties with executive function or a diagnosis of executive dysfunction is not in itself evidence of a lack of mental capacity. Evidence for the functional and diagnostic tests are required. </a:t>
          </a:r>
          <a:endParaRPr lang="en-US"/>
        </a:p>
      </dgm:t>
    </dgm:pt>
    <dgm:pt modelId="{B87C8950-AD49-4267-A85B-465E82B1E8CD}" type="parTrans" cxnId="{D877F3F8-C4BE-4F69-B3F7-CD903C80EDA9}">
      <dgm:prSet/>
      <dgm:spPr/>
      <dgm:t>
        <a:bodyPr/>
        <a:lstStyle/>
        <a:p>
          <a:endParaRPr lang="en-US"/>
        </a:p>
      </dgm:t>
    </dgm:pt>
    <dgm:pt modelId="{6D30480A-2A26-40C2-AC29-2855D4BA8E81}" type="sibTrans" cxnId="{D877F3F8-C4BE-4F69-B3F7-CD903C80EDA9}">
      <dgm:prSet/>
      <dgm:spPr/>
      <dgm:t>
        <a:bodyPr/>
        <a:lstStyle/>
        <a:p>
          <a:endParaRPr lang="en-US"/>
        </a:p>
      </dgm:t>
    </dgm:pt>
    <dgm:pt modelId="{8FB319D8-40BA-451D-B4ED-788922C5FB9C}">
      <dgm:prSet/>
      <dgm:spPr/>
      <dgm:t>
        <a:bodyPr/>
        <a:lstStyle/>
        <a:p>
          <a:r>
            <a:rPr lang="en-GB"/>
            <a:t>Evidence needs to be collated of whether the individual can (or not) implement what they verbally report in the abstract in relation to the decision. </a:t>
          </a:r>
          <a:endParaRPr lang="en-US"/>
        </a:p>
      </dgm:t>
    </dgm:pt>
    <dgm:pt modelId="{EAAD3591-AA25-499F-95AF-FF1ABA5EE837}" type="parTrans" cxnId="{E810AD49-30C3-4545-A48D-24D627E19DCE}">
      <dgm:prSet/>
      <dgm:spPr/>
      <dgm:t>
        <a:bodyPr/>
        <a:lstStyle/>
        <a:p>
          <a:endParaRPr lang="en-US"/>
        </a:p>
      </dgm:t>
    </dgm:pt>
    <dgm:pt modelId="{9D153E2E-1299-4496-8858-5E2BACF3C604}" type="sibTrans" cxnId="{E810AD49-30C3-4545-A48D-24D627E19DCE}">
      <dgm:prSet/>
      <dgm:spPr/>
      <dgm:t>
        <a:bodyPr/>
        <a:lstStyle/>
        <a:p>
          <a:endParaRPr lang="en-US"/>
        </a:p>
      </dgm:t>
    </dgm:pt>
    <dgm:pt modelId="{89C879D3-C7AC-4063-90A3-4C9CA40DA926}">
      <dgm:prSet/>
      <dgm:spPr/>
      <dgm:t>
        <a:bodyPr/>
        <a:lstStyle/>
        <a:p>
          <a:r>
            <a:rPr lang="en-GB"/>
            <a:t>This includes evidence mismatches between verbal reports and practical action. </a:t>
          </a:r>
          <a:endParaRPr lang="en-US"/>
        </a:p>
      </dgm:t>
    </dgm:pt>
    <dgm:pt modelId="{FD9D39AC-45FB-4202-B21A-11C4205A2C9F}" type="parTrans" cxnId="{B1E6F217-3EED-4C10-8E66-DF7F07E1E28E}">
      <dgm:prSet/>
      <dgm:spPr/>
      <dgm:t>
        <a:bodyPr/>
        <a:lstStyle/>
        <a:p>
          <a:endParaRPr lang="en-US"/>
        </a:p>
      </dgm:t>
    </dgm:pt>
    <dgm:pt modelId="{DC67CD7B-4A02-4052-82D1-783ACF2C368D}" type="sibTrans" cxnId="{B1E6F217-3EED-4C10-8E66-DF7F07E1E28E}">
      <dgm:prSet/>
      <dgm:spPr/>
      <dgm:t>
        <a:bodyPr/>
        <a:lstStyle/>
        <a:p>
          <a:endParaRPr lang="en-US"/>
        </a:p>
      </dgm:t>
    </dgm:pt>
    <dgm:pt modelId="{42D1D68C-36AB-478F-B086-B8BE4AC41408}">
      <dgm:prSet/>
      <dgm:spPr/>
      <dgm:t>
        <a:bodyPr/>
        <a:lstStyle/>
        <a:p>
          <a:r>
            <a:rPr lang="en-GB"/>
            <a:t>Any difficulty must be linked back to a cognitive impairment for a lack of mental capacity to be determined. </a:t>
          </a:r>
          <a:endParaRPr lang="en-US"/>
        </a:p>
      </dgm:t>
    </dgm:pt>
    <dgm:pt modelId="{B1454BF1-AC08-4772-9A51-C474EAC62426}" type="parTrans" cxnId="{0751BC26-EE93-4A88-A2C0-F4E027165711}">
      <dgm:prSet/>
      <dgm:spPr/>
      <dgm:t>
        <a:bodyPr/>
        <a:lstStyle/>
        <a:p>
          <a:endParaRPr lang="en-US"/>
        </a:p>
      </dgm:t>
    </dgm:pt>
    <dgm:pt modelId="{77FB7A4E-BCE2-4680-98AE-5E527D8200B9}" type="sibTrans" cxnId="{0751BC26-EE93-4A88-A2C0-F4E027165711}">
      <dgm:prSet/>
      <dgm:spPr/>
      <dgm:t>
        <a:bodyPr/>
        <a:lstStyle/>
        <a:p>
          <a:endParaRPr lang="en-US"/>
        </a:p>
      </dgm:t>
    </dgm:pt>
    <dgm:pt modelId="{3FCE5E54-AA16-428F-A1F9-0101C66A084F}" type="pres">
      <dgm:prSet presAssocID="{ED854991-C7FB-484F-A8BB-7339F806D767}" presName="diagram" presStyleCnt="0">
        <dgm:presLayoutVars>
          <dgm:dir/>
          <dgm:resizeHandles val="exact"/>
        </dgm:presLayoutVars>
      </dgm:prSet>
      <dgm:spPr/>
    </dgm:pt>
    <dgm:pt modelId="{629D55E1-4FFD-455D-84B9-B053B1500AE6}" type="pres">
      <dgm:prSet presAssocID="{7CA421BC-5083-44A1-BE75-45CB81489F78}" presName="node" presStyleLbl="node1" presStyleIdx="0" presStyleCnt="4">
        <dgm:presLayoutVars>
          <dgm:bulletEnabled val="1"/>
        </dgm:presLayoutVars>
      </dgm:prSet>
      <dgm:spPr/>
    </dgm:pt>
    <dgm:pt modelId="{0151E837-770E-44A6-8C55-14565E44BAD9}" type="pres">
      <dgm:prSet presAssocID="{6D30480A-2A26-40C2-AC29-2855D4BA8E81}" presName="sibTrans" presStyleCnt="0"/>
      <dgm:spPr/>
    </dgm:pt>
    <dgm:pt modelId="{F6AE285E-124A-48FB-88B7-937563905859}" type="pres">
      <dgm:prSet presAssocID="{8FB319D8-40BA-451D-B4ED-788922C5FB9C}" presName="node" presStyleLbl="node1" presStyleIdx="1" presStyleCnt="4">
        <dgm:presLayoutVars>
          <dgm:bulletEnabled val="1"/>
        </dgm:presLayoutVars>
      </dgm:prSet>
      <dgm:spPr/>
    </dgm:pt>
    <dgm:pt modelId="{C80BA4C9-68AA-44DD-8DA4-DAC1A9B37CAB}" type="pres">
      <dgm:prSet presAssocID="{9D153E2E-1299-4496-8858-5E2BACF3C604}" presName="sibTrans" presStyleCnt="0"/>
      <dgm:spPr/>
    </dgm:pt>
    <dgm:pt modelId="{122BB288-09C2-4D52-8C2A-874C822990D1}" type="pres">
      <dgm:prSet presAssocID="{89C879D3-C7AC-4063-90A3-4C9CA40DA926}" presName="node" presStyleLbl="node1" presStyleIdx="2" presStyleCnt="4">
        <dgm:presLayoutVars>
          <dgm:bulletEnabled val="1"/>
        </dgm:presLayoutVars>
      </dgm:prSet>
      <dgm:spPr/>
    </dgm:pt>
    <dgm:pt modelId="{AAC0A6B8-D6C3-46A2-BC0F-E7FF8CE1FD21}" type="pres">
      <dgm:prSet presAssocID="{DC67CD7B-4A02-4052-82D1-783ACF2C368D}" presName="sibTrans" presStyleCnt="0"/>
      <dgm:spPr/>
    </dgm:pt>
    <dgm:pt modelId="{6A67FC68-A5FD-4D7B-838A-4773B13DBB77}" type="pres">
      <dgm:prSet presAssocID="{42D1D68C-36AB-478F-B086-B8BE4AC41408}" presName="node" presStyleLbl="node1" presStyleIdx="3" presStyleCnt="4">
        <dgm:presLayoutVars>
          <dgm:bulletEnabled val="1"/>
        </dgm:presLayoutVars>
      </dgm:prSet>
      <dgm:spPr/>
    </dgm:pt>
  </dgm:ptLst>
  <dgm:cxnLst>
    <dgm:cxn modelId="{B1E6F217-3EED-4C10-8E66-DF7F07E1E28E}" srcId="{ED854991-C7FB-484F-A8BB-7339F806D767}" destId="{89C879D3-C7AC-4063-90A3-4C9CA40DA926}" srcOrd="2" destOrd="0" parTransId="{FD9D39AC-45FB-4202-B21A-11C4205A2C9F}" sibTransId="{DC67CD7B-4A02-4052-82D1-783ACF2C368D}"/>
    <dgm:cxn modelId="{0751BC26-EE93-4A88-A2C0-F4E027165711}" srcId="{ED854991-C7FB-484F-A8BB-7339F806D767}" destId="{42D1D68C-36AB-478F-B086-B8BE4AC41408}" srcOrd="3" destOrd="0" parTransId="{B1454BF1-AC08-4772-9A51-C474EAC62426}" sibTransId="{77FB7A4E-BCE2-4680-98AE-5E527D8200B9}"/>
    <dgm:cxn modelId="{3CACD55C-4A01-4DB1-8164-7712C58BB00E}" type="presOf" srcId="{7CA421BC-5083-44A1-BE75-45CB81489F78}" destId="{629D55E1-4FFD-455D-84B9-B053B1500AE6}" srcOrd="0" destOrd="0" presId="urn:microsoft.com/office/officeart/2005/8/layout/default"/>
    <dgm:cxn modelId="{E810AD49-30C3-4545-A48D-24D627E19DCE}" srcId="{ED854991-C7FB-484F-A8BB-7339F806D767}" destId="{8FB319D8-40BA-451D-B4ED-788922C5FB9C}" srcOrd="1" destOrd="0" parTransId="{EAAD3591-AA25-499F-95AF-FF1ABA5EE837}" sibTransId="{9D153E2E-1299-4496-8858-5E2BACF3C604}"/>
    <dgm:cxn modelId="{A74D0E6C-7201-453F-99EE-E76A1DB0902F}" type="presOf" srcId="{ED854991-C7FB-484F-A8BB-7339F806D767}" destId="{3FCE5E54-AA16-428F-A1F9-0101C66A084F}" srcOrd="0" destOrd="0" presId="urn:microsoft.com/office/officeart/2005/8/layout/default"/>
    <dgm:cxn modelId="{D4A507CB-7839-4D24-95C5-5A649CAD3321}" type="presOf" srcId="{8FB319D8-40BA-451D-B4ED-788922C5FB9C}" destId="{F6AE285E-124A-48FB-88B7-937563905859}" srcOrd="0" destOrd="0" presId="urn:microsoft.com/office/officeart/2005/8/layout/default"/>
    <dgm:cxn modelId="{709DAEEF-5F70-4BAD-9D76-C7A460BFBA4C}" type="presOf" srcId="{42D1D68C-36AB-478F-B086-B8BE4AC41408}" destId="{6A67FC68-A5FD-4D7B-838A-4773B13DBB77}" srcOrd="0" destOrd="0" presId="urn:microsoft.com/office/officeart/2005/8/layout/default"/>
    <dgm:cxn modelId="{4BF1E3F4-43FF-4F20-A8A8-BEAF0AD0552A}" type="presOf" srcId="{89C879D3-C7AC-4063-90A3-4C9CA40DA926}" destId="{122BB288-09C2-4D52-8C2A-874C822990D1}" srcOrd="0" destOrd="0" presId="urn:microsoft.com/office/officeart/2005/8/layout/default"/>
    <dgm:cxn modelId="{D877F3F8-C4BE-4F69-B3F7-CD903C80EDA9}" srcId="{ED854991-C7FB-484F-A8BB-7339F806D767}" destId="{7CA421BC-5083-44A1-BE75-45CB81489F78}" srcOrd="0" destOrd="0" parTransId="{B87C8950-AD49-4267-A85B-465E82B1E8CD}" sibTransId="{6D30480A-2A26-40C2-AC29-2855D4BA8E81}"/>
    <dgm:cxn modelId="{6D96D95E-5748-4A70-951B-5E9B29408B36}" type="presParOf" srcId="{3FCE5E54-AA16-428F-A1F9-0101C66A084F}" destId="{629D55E1-4FFD-455D-84B9-B053B1500AE6}" srcOrd="0" destOrd="0" presId="urn:microsoft.com/office/officeart/2005/8/layout/default"/>
    <dgm:cxn modelId="{0B6DF5F1-04C0-4EA1-B860-1A968E408BF2}" type="presParOf" srcId="{3FCE5E54-AA16-428F-A1F9-0101C66A084F}" destId="{0151E837-770E-44A6-8C55-14565E44BAD9}" srcOrd="1" destOrd="0" presId="urn:microsoft.com/office/officeart/2005/8/layout/default"/>
    <dgm:cxn modelId="{13C76ED7-EE30-470B-A047-43F5A01561FF}" type="presParOf" srcId="{3FCE5E54-AA16-428F-A1F9-0101C66A084F}" destId="{F6AE285E-124A-48FB-88B7-937563905859}" srcOrd="2" destOrd="0" presId="urn:microsoft.com/office/officeart/2005/8/layout/default"/>
    <dgm:cxn modelId="{C4FB6820-17ED-4D08-B5A0-B67C54BECB17}" type="presParOf" srcId="{3FCE5E54-AA16-428F-A1F9-0101C66A084F}" destId="{C80BA4C9-68AA-44DD-8DA4-DAC1A9B37CAB}" srcOrd="3" destOrd="0" presId="urn:microsoft.com/office/officeart/2005/8/layout/default"/>
    <dgm:cxn modelId="{C9869798-D178-4E60-AB3D-A87E533719C8}" type="presParOf" srcId="{3FCE5E54-AA16-428F-A1F9-0101C66A084F}" destId="{122BB288-09C2-4D52-8C2A-874C822990D1}" srcOrd="4" destOrd="0" presId="urn:microsoft.com/office/officeart/2005/8/layout/default"/>
    <dgm:cxn modelId="{8EF97839-8AEE-435E-BB55-89DC64D16315}" type="presParOf" srcId="{3FCE5E54-AA16-428F-A1F9-0101C66A084F}" destId="{AAC0A6B8-D6C3-46A2-BC0F-E7FF8CE1FD21}" srcOrd="5" destOrd="0" presId="urn:microsoft.com/office/officeart/2005/8/layout/default"/>
    <dgm:cxn modelId="{6C90A82E-D2B1-4036-88DF-8E2EB74EC460}" type="presParOf" srcId="{3FCE5E54-AA16-428F-A1F9-0101C66A084F}" destId="{6A67FC68-A5FD-4D7B-838A-4773B13DBB7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0B0C0-D4B3-48E5-9D57-53A6401FD53C}">
      <dsp:nvSpPr>
        <dsp:cNvPr id="0" name=""/>
        <dsp:cNvSpPr/>
      </dsp:nvSpPr>
      <dsp:spPr>
        <a:xfrm>
          <a:off x="3496905" y="358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What is the ability to weigh?</a:t>
          </a:r>
        </a:p>
      </dsp:txBody>
      <dsp:txXfrm>
        <a:off x="3524938" y="28391"/>
        <a:ext cx="3877952" cy="518192"/>
      </dsp:txXfrm>
    </dsp:sp>
    <dsp:sp modelId="{61E56B42-D7AD-4166-99A9-EB45AA8F59DD}">
      <dsp:nvSpPr>
        <dsp:cNvPr id="0" name=""/>
        <dsp:cNvSpPr/>
      </dsp:nvSpPr>
      <dsp:spPr>
        <a:xfrm>
          <a:off x="3496905" y="603329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How to identify problems with weighing ability</a:t>
          </a:r>
          <a:endParaRPr lang="en-US" sz="1600" kern="1200" dirty="0"/>
        </a:p>
      </dsp:txBody>
      <dsp:txXfrm>
        <a:off x="3524938" y="631362"/>
        <a:ext cx="3877952" cy="518192"/>
      </dsp:txXfrm>
    </dsp:sp>
    <dsp:sp modelId="{B44142AF-F7B4-445E-BF65-2CA8B6498BD4}">
      <dsp:nvSpPr>
        <dsp:cNvPr id="0" name=""/>
        <dsp:cNvSpPr/>
      </dsp:nvSpPr>
      <dsp:spPr>
        <a:xfrm>
          <a:off x="3496905" y="1206301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What is executive dysfunction?</a:t>
          </a:r>
          <a:endParaRPr lang="en-US" sz="1600" kern="1200" dirty="0"/>
        </a:p>
      </dsp:txBody>
      <dsp:txXfrm>
        <a:off x="3524938" y="1234334"/>
        <a:ext cx="3877952" cy="518192"/>
      </dsp:txXfrm>
    </dsp:sp>
    <dsp:sp modelId="{E95332F9-5EBC-44F7-B310-CFBE48AC1756}">
      <dsp:nvSpPr>
        <dsp:cNvPr id="0" name=""/>
        <dsp:cNvSpPr/>
      </dsp:nvSpPr>
      <dsp:spPr>
        <a:xfrm>
          <a:off x="3496905" y="1809273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Assessments and cognitive screening  </a:t>
          </a:r>
          <a:endParaRPr lang="en-US" sz="1600" kern="1200" dirty="0"/>
        </a:p>
      </dsp:txBody>
      <dsp:txXfrm>
        <a:off x="3524938" y="1837306"/>
        <a:ext cx="3877952" cy="518192"/>
      </dsp:txXfrm>
    </dsp:sp>
    <dsp:sp modelId="{165EC6AB-F6ED-4BA3-94D0-6E10DECE84DF}">
      <dsp:nvSpPr>
        <dsp:cNvPr id="0" name=""/>
        <dsp:cNvSpPr/>
      </dsp:nvSpPr>
      <dsp:spPr>
        <a:xfrm>
          <a:off x="3496905" y="2412244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4 more common case vignettes </a:t>
          </a:r>
          <a:endParaRPr lang="en-US" sz="1600" kern="1200" dirty="0"/>
        </a:p>
      </dsp:txBody>
      <dsp:txXfrm>
        <a:off x="3524938" y="2440277"/>
        <a:ext cx="3877952" cy="518192"/>
      </dsp:txXfrm>
    </dsp:sp>
    <dsp:sp modelId="{28A56CC5-C780-4E1D-93F8-7F91A393F2EB}">
      <dsp:nvSpPr>
        <dsp:cNvPr id="0" name=""/>
        <dsp:cNvSpPr/>
      </dsp:nvSpPr>
      <dsp:spPr>
        <a:xfrm>
          <a:off x="3496905" y="3015216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Underlying conditions associated with difficulties in weighing</a:t>
          </a:r>
          <a:endParaRPr lang="en-US" sz="1600" kern="1200" dirty="0"/>
        </a:p>
      </dsp:txBody>
      <dsp:txXfrm>
        <a:off x="3524938" y="3043249"/>
        <a:ext cx="3877952" cy="518192"/>
      </dsp:txXfrm>
    </dsp:sp>
    <dsp:sp modelId="{EA2CBC39-E4F9-4159-884B-67107F95A1CB}">
      <dsp:nvSpPr>
        <dsp:cNvPr id="0" name=""/>
        <dsp:cNvSpPr/>
      </dsp:nvSpPr>
      <dsp:spPr>
        <a:xfrm>
          <a:off x="3496905" y="3618188"/>
          <a:ext cx="3934018" cy="574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Practice pointers </a:t>
          </a:r>
          <a:endParaRPr lang="en-US" sz="1600" kern="1200" dirty="0"/>
        </a:p>
      </dsp:txBody>
      <dsp:txXfrm>
        <a:off x="3524938" y="3646221"/>
        <a:ext cx="3877952" cy="518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6B869-6ABB-4BE8-AC0A-FBAB719EBBE8}">
      <dsp:nvSpPr>
        <dsp:cNvPr id="0" name=""/>
        <dsp:cNvSpPr/>
      </dsp:nvSpPr>
      <dsp:spPr>
        <a:xfrm>
          <a:off x="205" y="1121624"/>
          <a:ext cx="2479997" cy="2975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Understand - comprehend, grasp explanation, perceive meaning. </a:t>
          </a:r>
          <a:endParaRPr lang="en-US" sz="1700" kern="1200" dirty="0"/>
        </a:p>
      </dsp:txBody>
      <dsp:txXfrm>
        <a:off x="205" y="2312023"/>
        <a:ext cx="2479997" cy="1785598"/>
      </dsp:txXfrm>
    </dsp:sp>
    <dsp:sp modelId="{C544F722-A35B-4534-B718-9F4F4488F74F}">
      <dsp:nvSpPr>
        <dsp:cNvPr id="0" name=""/>
        <dsp:cNvSpPr/>
      </dsp:nvSpPr>
      <dsp:spPr>
        <a:xfrm>
          <a:off x="205" y="1121624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/>
        </a:p>
      </dsp:txBody>
      <dsp:txXfrm>
        <a:off x="205" y="1121624"/>
        <a:ext cx="2479997" cy="1190398"/>
      </dsp:txXfrm>
    </dsp:sp>
    <dsp:sp modelId="{2CC03DB7-CF97-481C-B455-AFD39AB33390}">
      <dsp:nvSpPr>
        <dsp:cNvPr id="0" name=""/>
        <dsp:cNvSpPr/>
      </dsp:nvSpPr>
      <dsp:spPr>
        <a:xfrm>
          <a:off x="2678602" y="1121624"/>
          <a:ext cx="2479997" cy="2975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Retain  - continue to hold, keep possession of. </a:t>
          </a:r>
          <a:endParaRPr lang="en-US" sz="1700" kern="1200"/>
        </a:p>
      </dsp:txBody>
      <dsp:txXfrm>
        <a:off x="2678602" y="2312023"/>
        <a:ext cx="2479997" cy="1785598"/>
      </dsp:txXfrm>
    </dsp:sp>
    <dsp:sp modelId="{A1317A8B-23B3-4003-B4EF-CB2F40743DEF}">
      <dsp:nvSpPr>
        <dsp:cNvPr id="0" name=""/>
        <dsp:cNvSpPr/>
      </dsp:nvSpPr>
      <dsp:spPr>
        <a:xfrm>
          <a:off x="2678602" y="1121624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/>
        </a:p>
      </dsp:txBody>
      <dsp:txXfrm>
        <a:off x="2678602" y="1121624"/>
        <a:ext cx="2479997" cy="1190398"/>
      </dsp:txXfrm>
    </dsp:sp>
    <dsp:sp modelId="{8BE57786-EF5C-49E7-96B0-487A187D1C89}">
      <dsp:nvSpPr>
        <dsp:cNvPr id="0" name=""/>
        <dsp:cNvSpPr/>
      </dsp:nvSpPr>
      <dsp:spPr>
        <a:xfrm>
          <a:off x="5356999" y="1121624"/>
          <a:ext cx="2479997" cy="2975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Use or weigh information - consider, deliberate, foresee consequences and effects.  </a:t>
          </a:r>
          <a:endParaRPr lang="en-US" sz="1700" kern="1200" dirty="0"/>
        </a:p>
      </dsp:txBody>
      <dsp:txXfrm>
        <a:off x="5356999" y="2312023"/>
        <a:ext cx="2479997" cy="1785598"/>
      </dsp:txXfrm>
    </dsp:sp>
    <dsp:sp modelId="{A32526D4-3D4F-4035-A79F-D1881E284C59}">
      <dsp:nvSpPr>
        <dsp:cNvPr id="0" name=""/>
        <dsp:cNvSpPr/>
      </dsp:nvSpPr>
      <dsp:spPr>
        <a:xfrm>
          <a:off x="5356999" y="1121624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/>
        </a:p>
      </dsp:txBody>
      <dsp:txXfrm>
        <a:off x="5356999" y="1121624"/>
        <a:ext cx="2479997" cy="1190398"/>
      </dsp:txXfrm>
    </dsp:sp>
    <dsp:sp modelId="{EF34761B-229B-4E65-980C-0B746165F686}">
      <dsp:nvSpPr>
        <dsp:cNvPr id="0" name=""/>
        <dsp:cNvSpPr/>
      </dsp:nvSpPr>
      <dsp:spPr>
        <a:xfrm>
          <a:off x="8035397" y="1121624"/>
          <a:ext cx="2479997" cy="2975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0" rIns="24496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Communicate - by any means 'eye blink' case.</a:t>
          </a:r>
          <a:endParaRPr lang="en-US" sz="1700" kern="1200" dirty="0"/>
        </a:p>
      </dsp:txBody>
      <dsp:txXfrm>
        <a:off x="8035397" y="2312023"/>
        <a:ext cx="2479997" cy="1785598"/>
      </dsp:txXfrm>
    </dsp:sp>
    <dsp:sp modelId="{B7DD84D2-7974-4A74-8891-AEA62757341B}">
      <dsp:nvSpPr>
        <dsp:cNvPr id="0" name=""/>
        <dsp:cNvSpPr/>
      </dsp:nvSpPr>
      <dsp:spPr>
        <a:xfrm>
          <a:off x="8035397" y="1121624"/>
          <a:ext cx="2479997" cy="119039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969" tIns="165100" rIns="244969" bIns="165100" numCol="1" spcCol="1270" anchor="ctr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/>
        </a:p>
      </dsp:txBody>
      <dsp:txXfrm>
        <a:off x="8035397" y="1121624"/>
        <a:ext cx="2479997" cy="11903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878D4-1830-4CA6-8822-42116E572E97}">
      <dsp:nvSpPr>
        <dsp:cNvPr id="0" name=""/>
        <dsp:cNvSpPr/>
      </dsp:nvSpPr>
      <dsp:spPr>
        <a:xfrm>
          <a:off x="0" y="2530579"/>
          <a:ext cx="10927829" cy="1660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Cognitive function: Working memory </a:t>
          </a:r>
          <a:endParaRPr lang="en-US" sz="2200" kern="1200"/>
        </a:p>
      </dsp:txBody>
      <dsp:txXfrm>
        <a:off x="0" y="2530579"/>
        <a:ext cx="10927829" cy="1660334"/>
      </dsp:txXfrm>
    </dsp:sp>
    <dsp:sp modelId="{B940E222-0BE2-4C2D-AD28-26A551F1C755}">
      <dsp:nvSpPr>
        <dsp:cNvPr id="0" name=""/>
        <dsp:cNvSpPr/>
      </dsp:nvSpPr>
      <dsp:spPr>
        <a:xfrm rot="10800000">
          <a:off x="0" y="1890"/>
          <a:ext cx="10927829" cy="2553594"/>
        </a:xfrm>
        <a:prstGeom prst="upArrowCallou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Consider:</a:t>
          </a:r>
          <a:r>
            <a:rPr lang="en-GB" sz="2200" kern="1200"/>
            <a:t> The brain must bring the relevant facts into its "working memory" all at once. An individual with executive dysfunction might understand Fact A (e.g., </a:t>
          </a:r>
          <a:r>
            <a:rPr lang="en-GB" sz="2200" i="1" kern="1200"/>
            <a:t>"I have no food left"</a:t>
          </a:r>
          <a:r>
            <a:rPr lang="en-GB" sz="2200" kern="1200"/>
            <a:t>) and Fact B (e.g., </a:t>
          </a:r>
          <a:r>
            <a:rPr lang="en-GB" sz="2200" i="1" kern="1200"/>
            <a:t>"I have money in my wallet"</a:t>
          </a:r>
          <a:r>
            <a:rPr lang="en-GB" sz="2200" kern="1200"/>
            <a:t>), but their brain cannot actively hold and consider both pieces of information simultaneously to plan a trip to the shop.</a:t>
          </a:r>
          <a:endParaRPr lang="en-US" sz="2200" kern="1200"/>
        </a:p>
      </dsp:txBody>
      <dsp:txXfrm rot="10800000">
        <a:off x="0" y="1890"/>
        <a:ext cx="10927829" cy="16592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878D4-1830-4CA6-8822-42116E572E97}">
      <dsp:nvSpPr>
        <dsp:cNvPr id="0" name=""/>
        <dsp:cNvSpPr/>
      </dsp:nvSpPr>
      <dsp:spPr>
        <a:xfrm>
          <a:off x="0" y="2530579"/>
          <a:ext cx="10927829" cy="1660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Cognitive function: Flexibility in thinking</a:t>
          </a:r>
          <a:endParaRPr lang="en-US" sz="2300" kern="1200" dirty="0"/>
        </a:p>
      </dsp:txBody>
      <dsp:txXfrm>
        <a:off x="0" y="2530579"/>
        <a:ext cx="10927829" cy="1660334"/>
      </dsp:txXfrm>
    </dsp:sp>
    <dsp:sp modelId="{B940E222-0BE2-4C2D-AD28-26A551F1C755}">
      <dsp:nvSpPr>
        <dsp:cNvPr id="0" name=""/>
        <dsp:cNvSpPr/>
      </dsp:nvSpPr>
      <dsp:spPr>
        <a:xfrm rot="10800000">
          <a:off x="0" y="1890"/>
          <a:ext cx="10927829" cy="2553594"/>
        </a:xfrm>
        <a:prstGeom prst="upArrowCallou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Deliberate:</a:t>
          </a:r>
          <a:r>
            <a:rPr lang="en-GB" sz="2300" kern="1200" dirty="0"/>
            <a:t> This involves balancing pros and cons, comparing choices, and selecting the safest or most logical path. Executive dysfunction often leads to rigid thinking, impulsivity, or hyper-focusing on a single irrelevant detail, completely derailing the ability to deliberate.</a:t>
          </a:r>
          <a:endParaRPr lang="en-US" sz="2300" kern="1200" dirty="0"/>
        </a:p>
      </dsp:txBody>
      <dsp:txXfrm rot="10800000">
        <a:off x="0" y="1890"/>
        <a:ext cx="10927829" cy="16592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6E8DC-9728-4E44-87A8-B5B96433F743}">
      <dsp:nvSpPr>
        <dsp:cNvPr id="0" name=""/>
        <dsp:cNvSpPr/>
      </dsp:nvSpPr>
      <dsp:spPr>
        <a:xfrm>
          <a:off x="0" y="2530579"/>
          <a:ext cx="10927829" cy="1660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Cognitive function: abstract thinking </a:t>
          </a:r>
          <a:endParaRPr lang="en-US" sz="2300" kern="1200"/>
        </a:p>
      </dsp:txBody>
      <dsp:txXfrm>
        <a:off x="0" y="2530579"/>
        <a:ext cx="10927829" cy="1660334"/>
      </dsp:txXfrm>
    </dsp:sp>
    <dsp:sp modelId="{1565E628-1586-4CC8-9709-2FAD0E3DB6A3}">
      <dsp:nvSpPr>
        <dsp:cNvPr id="0" name=""/>
        <dsp:cNvSpPr/>
      </dsp:nvSpPr>
      <dsp:spPr>
        <a:xfrm rot="10800000">
          <a:off x="0" y="1890"/>
          <a:ext cx="10927829" cy="2553594"/>
        </a:xfrm>
        <a:prstGeom prst="upArrowCallou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/>
            <a:t>Foresee Consequences:</a:t>
          </a:r>
          <a:r>
            <a:rPr lang="en-GB" sz="2300" kern="1200"/>
            <a:t> This requires abstract thought and the ability to look forward into the future. A person with an executive gap struggles to project the outcomes of their current behavior (e.g., failing to see that refusing a care package today will lead to a health crisis or hospital admission next week).</a:t>
          </a:r>
          <a:endParaRPr lang="en-US" sz="2300" kern="1200"/>
        </a:p>
      </dsp:txBody>
      <dsp:txXfrm rot="10800000">
        <a:off x="0" y="1890"/>
        <a:ext cx="10927829" cy="16592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3798F8-47D6-42EF-B155-057346910E3B}">
      <dsp:nvSpPr>
        <dsp:cNvPr id="0" name=""/>
        <dsp:cNvSpPr/>
      </dsp:nvSpPr>
      <dsp:spPr>
        <a:xfrm>
          <a:off x="3496905" y="1151"/>
          <a:ext cx="3934018" cy="670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Working memory </a:t>
          </a:r>
          <a:endParaRPr lang="en-US" sz="3300" kern="1200" dirty="0"/>
        </a:p>
      </dsp:txBody>
      <dsp:txXfrm>
        <a:off x="3529635" y="33881"/>
        <a:ext cx="3868558" cy="605020"/>
      </dsp:txXfrm>
    </dsp:sp>
    <dsp:sp modelId="{7A4D4507-37FE-4BD6-AD3B-81618E19070D}">
      <dsp:nvSpPr>
        <dsp:cNvPr id="0" name=""/>
        <dsp:cNvSpPr/>
      </dsp:nvSpPr>
      <dsp:spPr>
        <a:xfrm>
          <a:off x="3496905" y="705155"/>
          <a:ext cx="3934018" cy="670480"/>
        </a:xfrm>
        <a:prstGeom prst="round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Flexible thinking </a:t>
          </a:r>
          <a:endParaRPr lang="en-US" sz="3300" kern="1200" dirty="0"/>
        </a:p>
      </dsp:txBody>
      <dsp:txXfrm>
        <a:off x="3529635" y="737885"/>
        <a:ext cx="3868558" cy="605020"/>
      </dsp:txXfrm>
    </dsp:sp>
    <dsp:sp modelId="{DBE65CEB-AF1D-4692-B83B-4C27495827AC}">
      <dsp:nvSpPr>
        <dsp:cNvPr id="0" name=""/>
        <dsp:cNvSpPr/>
      </dsp:nvSpPr>
      <dsp:spPr>
        <a:xfrm>
          <a:off x="3496905" y="1409160"/>
          <a:ext cx="3934018" cy="670480"/>
        </a:xfrm>
        <a:prstGeom prst="round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Abstract thinking</a:t>
          </a:r>
          <a:endParaRPr lang="en-US" sz="3300" kern="1200"/>
        </a:p>
      </dsp:txBody>
      <dsp:txXfrm>
        <a:off x="3529635" y="1441890"/>
        <a:ext cx="3868558" cy="605020"/>
      </dsp:txXfrm>
    </dsp:sp>
    <dsp:sp modelId="{25CF0BD3-83D3-44CF-9005-47FF9C567668}">
      <dsp:nvSpPr>
        <dsp:cNvPr id="0" name=""/>
        <dsp:cNvSpPr/>
      </dsp:nvSpPr>
      <dsp:spPr>
        <a:xfrm>
          <a:off x="3496905" y="2113164"/>
          <a:ext cx="3934018" cy="670480"/>
        </a:xfrm>
        <a:prstGeom prst="round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Problem solving </a:t>
          </a:r>
          <a:endParaRPr lang="en-US" sz="3300" kern="1200"/>
        </a:p>
      </dsp:txBody>
      <dsp:txXfrm>
        <a:off x="3529635" y="2145894"/>
        <a:ext cx="3868558" cy="605020"/>
      </dsp:txXfrm>
    </dsp:sp>
    <dsp:sp modelId="{C3B65B82-B317-4203-9369-D393633F5472}">
      <dsp:nvSpPr>
        <dsp:cNvPr id="0" name=""/>
        <dsp:cNvSpPr/>
      </dsp:nvSpPr>
      <dsp:spPr>
        <a:xfrm>
          <a:off x="3496905" y="2817168"/>
          <a:ext cx="3934018" cy="670480"/>
        </a:xfrm>
        <a:prstGeom prst="round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Impulsivity </a:t>
          </a:r>
          <a:endParaRPr lang="en-US" sz="3300" kern="1200"/>
        </a:p>
      </dsp:txBody>
      <dsp:txXfrm>
        <a:off x="3529635" y="2849898"/>
        <a:ext cx="3868558" cy="605020"/>
      </dsp:txXfrm>
    </dsp:sp>
    <dsp:sp modelId="{4009C5EE-E9C6-4FAB-9BF3-1EAD731DEAB5}">
      <dsp:nvSpPr>
        <dsp:cNvPr id="0" name=""/>
        <dsp:cNvSpPr/>
      </dsp:nvSpPr>
      <dsp:spPr>
        <a:xfrm>
          <a:off x="3496905" y="3521173"/>
          <a:ext cx="3934018" cy="67048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Inhibitory control </a:t>
          </a:r>
          <a:endParaRPr lang="en-US" sz="3300" kern="1200"/>
        </a:p>
      </dsp:txBody>
      <dsp:txXfrm>
        <a:off x="3529635" y="3553903"/>
        <a:ext cx="3868558" cy="6050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CCCBB-9D8D-46B6-82FC-0404BD452D5E}">
      <dsp:nvSpPr>
        <dsp:cNvPr id="0" name=""/>
        <dsp:cNvSpPr/>
      </dsp:nvSpPr>
      <dsp:spPr>
        <a:xfrm>
          <a:off x="0" y="72008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Present as capable and well</a:t>
          </a:r>
          <a:endParaRPr lang="en-US" sz="2600" kern="1200"/>
        </a:p>
      </dsp:txBody>
      <dsp:txXfrm>
        <a:off x="31185" y="103193"/>
        <a:ext cx="10453230" cy="576450"/>
      </dsp:txXfrm>
    </dsp:sp>
    <dsp:sp modelId="{F22D3B28-137E-4F33-A627-ED1F2B997762}">
      <dsp:nvSpPr>
        <dsp:cNvPr id="0" name=""/>
        <dsp:cNvSpPr/>
      </dsp:nvSpPr>
      <dsp:spPr>
        <a:xfrm>
          <a:off x="0" y="7857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Overtalkative / circumstantial vs depressive / withdrawn </a:t>
          </a:r>
          <a:endParaRPr lang="en-US" sz="2600" kern="1200"/>
        </a:p>
      </dsp:txBody>
      <dsp:txXfrm>
        <a:off x="31185" y="816894"/>
        <a:ext cx="10453230" cy="576450"/>
      </dsp:txXfrm>
    </dsp:sp>
    <dsp:sp modelId="{B78B226A-4775-4D71-865D-1864181F1FE7}">
      <dsp:nvSpPr>
        <dsp:cNvPr id="0" name=""/>
        <dsp:cNvSpPr/>
      </dsp:nvSpPr>
      <dsp:spPr>
        <a:xfrm>
          <a:off x="0" y="14994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Score well on cognitive screening tests </a:t>
          </a:r>
          <a:endParaRPr lang="en-US" sz="2600" kern="1200"/>
        </a:p>
      </dsp:txBody>
      <dsp:txXfrm>
        <a:off x="31185" y="1530594"/>
        <a:ext cx="10453230" cy="576450"/>
      </dsp:txXfrm>
    </dsp:sp>
    <dsp:sp modelId="{33E78F6B-9391-43B8-9B09-0A9B65EB2EFE}">
      <dsp:nvSpPr>
        <dsp:cNvPr id="0" name=""/>
        <dsp:cNvSpPr/>
      </dsp:nvSpPr>
      <dsp:spPr>
        <a:xfrm>
          <a:off x="0" y="22131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Evidence from actions and behaviours</a:t>
          </a:r>
          <a:endParaRPr lang="en-US" sz="2600" kern="1200"/>
        </a:p>
      </dsp:txBody>
      <dsp:txXfrm>
        <a:off x="31185" y="2244294"/>
        <a:ext cx="10453230" cy="576450"/>
      </dsp:txXfrm>
    </dsp:sp>
    <dsp:sp modelId="{1FF04CE2-AF41-465F-94AB-A78FEFC8FDEF}">
      <dsp:nvSpPr>
        <dsp:cNvPr id="0" name=""/>
        <dsp:cNvSpPr/>
      </dsp:nvSpPr>
      <dsp:spPr>
        <a:xfrm>
          <a:off x="0" y="29268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Impulsive</a:t>
          </a:r>
          <a:endParaRPr lang="en-US" sz="2600" kern="1200"/>
        </a:p>
      </dsp:txBody>
      <dsp:txXfrm>
        <a:off x="31185" y="2957994"/>
        <a:ext cx="10453230" cy="576450"/>
      </dsp:txXfrm>
    </dsp:sp>
    <dsp:sp modelId="{F9D54C47-D2C1-450A-9E42-D96498F8385E}">
      <dsp:nvSpPr>
        <dsp:cNvPr id="0" name=""/>
        <dsp:cNvSpPr/>
      </dsp:nvSpPr>
      <dsp:spPr>
        <a:xfrm>
          <a:off x="0" y="36405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Semantic errors</a:t>
          </a:r>
          <a:endParaRPr lang="en-US" sz="2600" kern="1200"/>
        </a:p>
      </dsp:txBody>
      <dsp:txXfrm>
        <a:off x="31185" y="3671694"/>
        <a:ext cx="10453230" cy="5764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307F8-AA4C-4F0B-85B4-12C7D38D2402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40187-D528-4B5C-A201-D8C6F1FD9B7F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Executive function is mentioned in National Institute for Health and Care Excellence (NICE) guidance NG1081 </a:t>
          </a:r>
          <a:endParaRPr lang="en-US" sz="2000" kern="1200"/>
        </a:p>
      </dsp:txBody>
      <dsp:txXfrm>
        <a:off x="608661" y="692298"/>
        <a:ext cx="4508047" cy="2799040"/>
      </dsp:txXfrm>
    </dsp:sp>
    <dsp:sp modelId="{81A5756B-E779-439F-B311-DA0BFCFE73DF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00522-FB57-49F7-8F78-CA0709F260D0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Structured assessments of capacity for individuals in this group (for example, by way of interview) may therefore need to be supplemented by real-world observation of the person's functioning and decision-making ability in order to provide the assessor with a complete picture of an individual's decision making ability.</a:t>
          </a:r>
          <a:endParaRPr lang="en-US" sz="2000" kern="1200"/>
        </a:p>
      </dsp:txBody>
      <dsp:txXfrm>
        <a:off x="6331365" y="692298"/>
        <a:ext cx="4508047" cy="27990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BC194-D1BD-40A8-8E66-D045BCA6682C}">
      <dsp:nvSpPr>
        <dsp:cNvPr id="0" name=""/>
        <dsp:cNvSpPr/>
      </dsp:nvSpPr>
      <dsp:spPr>
        <a:xfrm>
          <a:off x="2241532" y="1200437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1087" y="1243579"/>
        <a:ext cx="25774" cy="5154"/>
      </dsp:txXfrm>
    </dsp:sp>
    <dsp:sp modelId="{38ED1EB1-DF5A-4E86-8A6B-A881A9FC3015}">
      <dsp:nvSpPr>
        <dsp:cNvPr id="0" name=""/>
        <dsp:cNvSpPr/>
      </dsp:nvSpPr>
      <dsp:spPr>
        <a:xfrm>
          <a:off x="2092" y="573785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Cognitive screening tools:</a:t>
          </a:r>
          <a:endParaRPr lang="en-US" sz="1500" kern="1200"/>
        </a:p>
      </dsp:txBody>
      <dsp:txXfrm>
        <a:off x="2092" y="573785"/>
        <a:ext cx="2241239" cy="1344743"/>
      </dsp:txXfrm>
    </dsp:sp>
    <dsp:sp modelId="{A058416D-01FE-4FBC-AD70-B194AFDA8513}">
      <dsp:nvSpPr>
        <dsp:cNvPr id="0" name=""/>
        <dsp:cNvSpPr/>
      </dsp:nvSpPr>
      <dsp:spPr>
        <a:xfrm>
          <a:off x="4998257" y="1200437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7812" y="1243579"/>
        <a:ext cx="25774" cy="5154"/>
      </dsp:txXfrm>
    </dsp:sp>
    <dsp:sp modelId="{DC9C2835-C05A-4A14-9447-AC66DF50366F}">
      <dsp:nvSpPr>
        <dsp:cNvPr id="0" name=""/>
        <dsp:cNvSpPr/>
      </dsp:nvSpPr>
      <dsp:spPr>
        <a:xfrm>
          <a:off x="2758817" y="573785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Range of tests </a:t>
          </a:r>
          <a:endParaRPr lang="en-US" sz="1500" kern="1200"/>
        </a:p>
      </dsp:txBody>
      <dsp:txXfrm>
        <a:off x="2758817" y="573785"/>
        <a:ext cx="2241239" cy="1344743"/>
      </dsp:txXfrm>
    </dsp:sp>
    <dsp:sp modelId="{AF78B6A7-2D0E-46EC-8885-F9008459D368}">
      <dsp:nvSpPr>
        <dsp:cNvPr id="0" name=""/>
        <dsp:cNvSpPr/>
      </dsp:nvSpPr>
      <dsp:spPr>
        <a:xfrm>
          <a:off x="7754982" y="1200437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4537" y="1243579"/>
        <a:ext cx="25774" cy="5154"/>
      </dsp:txXfrm>
    </dsp:sp>
    <dsp:sp modelId="{4DB633C2-798F-4683-8813-57D8EE1AE3E1}">
      <dsp:nvSpPr>
        <dsp:cNvPr id="0" name=""/>
        <dsp:cNvSpPr/>
      </dsp:nvSpPr>
      <dsp:spPr>
        <a:xfrm>
          <a:off x="5515542" y="573785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Premorbid education</a:t>
          </a:r>
          <a:endParaRPr lang="en-US" sz="1500" kern="1200"/>
        </a:p>
      </dsp:txBody>
      <dsp:txXfrm>
        <a:off x="5515542" y="573785"/>
        <a:ext cx="2241239" cy="1344743"/>
      </dsp:txXfrm>
    </dsp:sp>
    <dsp:sp modelId="{FF35974C-AFA7-441C-AD5D-C2C1AEA2C012}">
      <dsp:nvSpPr>
        <dsp:cNvPr id="0" name=""/>
        <dsp:cNvSpPr/>
      </dsp:nvSpPr>
      <dsp:spPr>
        <a:xfrm>
          <a:off x="1122712" y="1916729"/>
          <a:ext cx="8270175" cy="484885"/>
        </a:xfrm>
        <a:custGeom>
          <a:avLst/>
          <a:gdLst/>
          <a:ahLst/>
          <a:cxnLst/>
          <a:rect l="0" t="0" r="0" b="0"/>
          <a:pathLst>
            <a:path>
              <a:moveTo>
                <a:pt x="8270175" y="0"/>
              </a:moveTo>
              <a:lnTo>
                <a:pt x="8270175" y="259542"/>
              </a:lnTo>
              <a:lnTo>
                <a:pt x="0" y="259542"/>
              </a:lnTo>
              <a:lnTo>
                <a:pt x="0" y="48488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50644" y="2156594"/>
        <a:ext cx="414311" cy="5154"/>
      </dsp:txXfrm>
    </dsp:sp>
    <dsp:sp modelId="{791DAA4A-A2E6-46B5-9EDD-4B69932598D2}">
      <dsp:nvSpPr>
        <dsp:cNvPr id="0" name=""/>
        <dsp:cNvSpPr/>
      </dsp:nvSpPr>
      <dsp:spPr>
        <a:xfrm>
          <a:off x="8272267" y="573785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Most are screening tools for cognitive impairments</a:t>
          </a:r>
          <a:endParaRPr lang="en-US" sz="1500" kern="1200"/>
        </a:p>
      </dsp:txBody>
      <dsp:txXfrm>
        <a:off x="8272267" y="573785"/>
        <a:ext cx="2241239" cy="1344743"/>
      </dsp:txXfrm>
    </dsp:sp>
    <dsp:sp modelId="{3CF3D405-A806-4DAD-9F4F-36B7870BBC0F}">
      <dsp:nvSpPr>
        <dsp:cNvPr id="0" name=""/>
        <dsp:cNvSpPr/>
      </dsp:nvSpPr>
      <dsp:spPr>
        <a:xfrm>
          <a:off x="2241532" y="306066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1087" y="3103809"/>
        <a:ext cx="25774" cy="5154"/>
      </dsp:txXfrm>
    </dsp:sp>
    <dsp:sp modelId="{6D20BC8C-3ADE-45BA-8F01-CBC9E1C613F0}">
      <dsp:nvSpPr>
        <dsp:cNvPr id="0" name=""/>
        <dsp:cNvSpPr/>
      </dsp:nvSpPr>
      <dsp:spPr>
        <a:xfrm>
          <a:off x="2092" y="2434014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Can be useful in providing an insight into the level of                   Impairment or measuring objectively</a:t>
          </a:r>
          <a:endParaRPr lang="en-US" sz="1500" kern="1200"/>
        </a:p>
      </dsp:txBody>
      <dsp:txXfrm>
        <a:off x="2092" y="2434014"/>
        <a:ext cx="2241239" cy="1344743"/>
      </dsp:txXfrm>
    </dsp:sp>
    <dsp:sp modelId="{8451D2D4-5D25-42C8-866F-CC7222A74431}">
      <dsp:nvSpPr>
        <dsp:cNvPr id="0" name=""/>
        <dsp:cNvSpPr/>
      </dsp:nvSpPr>
      <dsp:spPr>
        <a:xfrm>
          <a:off x="4998257" y="306066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7812" y="3103809"/>
        <a:ext cx="25774" cy="5154"/>
      </dsp:txXfrm>
    </dsp:sp>
    <dsp:sp modelId="{B10FBAA9-0431-4C5D-93B0-91BDB12A4D84}">
      <dsp:nvSpPr>
        <dsp:cNvPr id="0" name=""/>
        <dsp:cNvSpPr/>
      </dsp:nvSpPr>
      <dsp:spPr>
        <a:xfrm>
          <a:off x="2758817" y="2434014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To predict cognitive decline over time</a:t>
          </a:r>
          <a:endParaRPr lang="en-US" sz="1500" kern="1200"/>
        </a:p>
      </dsp:txBody>
      <dsp:txXfrm>
        <a:off x="2758817" y="2434014"/>
        <a:ext cx="2241239" cy="1344743"/>
      </dsp:txXfrm>
    </dsp:sp>
    <dsp:sp modelId="{34203D10-FA9C-4F34-84BC-C916A965B731}">
      <dsp:nvSpPr>
        <dsp:cNvPr id="0" name=""/>
        <dsp:cNvSpPr/>
      </dsp:nvSpPr>
      <dsp:spPr>
        <a:xfrm>
          <a:off x="7754982" y="306066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4537" y="3103809"/>
        <a:ext cx="25774" cy="5154"/>
      </dsp:txXfrm>
    </dsp:sp>
    <dsp:sp modelId="{B77D07EE-5986-441F-A9CE-8B64E33ADEBD}">
      <dsp:nvSpPr>
        <dsp:cNvPr id="0" name=""/>
        <dsp:cNvSpPr/>
      </dsp:nvSpPr>
      <dsp:spPr>
        <a:xfrm>
          <a:off x="5515542" y="2434014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Some too impaired to take part</a:t>
          </a:r>
          <a:endParaRPr lang="en-US" sz="1500" kern="1200"/>
        </a:p>
      </dsp:txBody>
      <dsp:txXfrm>
        <a:off x="5515542" y="2434014"/>
        <a:ext cx="2241239" cy="1344743"/>
      </dsp:txXfrm>
    </dsp:sp>
    <dsp:sp modelId="{911C65A7-168A-4F49-BACD-A6D8763388B9}">
      <dsp:nvSpPr>
        <dsp:cNvPr id="0" name=""/>
        <dsp:cNvSpPr/>
      </dsp:nvSpPr>
      <dsp:spPr>
        <a:xfrm>
          <a:off x="8272267" y="2434014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Most are poor at identifying executive dysfunction</a:t>
          </a:r>
          <a:endParaRPr lang="en-US" sz="1500" kern="1200"/>
        </a:p>
      </dsp:txBody>
      <dsp:txXfrm>
        <a:off x="8272267" y="2434014"/>
        <a:ext cx="2241239" cy="13447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9EC43-4BA8-4F71-A838-BCF0279685C2}">
      <dsp:nvSpPr>
        <dsp:cNvPr id="0" name=""/>
        <dsp:cNvSpPr/>
      </dsp:nvSpPr>
      <dsp:spPr>
        <a:xfrm>
          <a:off x="0" y="0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Assessment of the individual</a:t>
          </a:r>
          <a:endParaRPr lang="en-US" sz="4800" kern="1200"/>
        </a:p>
      </dsp:txBody>
      <dsp:txXfrm>
        <a:off x="36841" y="36841"/>
        <a:ext cx="7931345" cy="1184159"/>
      </dsp:txXfrm>
    </dsp:sp>
    <dsp:sp modelId="{9350F1DB-4CAC-4503-A765-7DD5F50735B4}">
      <dsp:nvSpPr>
        <dsp:cNvPr id="0" name=""/>
        <dsp:cNvSpPr/>
      </dsp:nvSpPr>
      <dsp:spPr>
        <a:xfrm>
          <a:off x="819587" y="1467481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Collateral information</a:t>
          </a:r>
          <a:endParaRPr lang="en-US" sz="4800" kern="1200"/>
        </a:p>
      </dsp:txBody>
      <dsp:txXfrm>
        <a:off x="856428" y="1504322"/>
        <a:ext cx="7577788" cy="1184159"/>
      </dsp:txXfrm>
    </dsp:sp>
    <dsp:sp modelId="{F3CDD6D4-B7F8-4CA0-95C5-E3192783A8F6}">
      <dsp:nvSpPr>
        <dsp:cNvPr id="0" name=""/>
        <dsp:cNvSpPr/>
      </dsp:nvSpPr>
      <dsp:spPr>
        <a:xfrm>
          <a:off x="1639174" y="2934963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Real world information </a:t>
          </a:r>
          <a:endParaRPr lang="en-US" sz="4800" kern="1200"/>
        </a:p>
      </dsp:txBody>
      <dsp:txXfrm>
        <a:off x="1676015" y="2971804"/>
        <a:ext cx="7577788" cy="1184159"/>
      </dsp:txXfrm>
    </dsp:sp>
    <dsp:sp modelId="{1E3B490E-F378-4F89-AA70-9C34CB4DF276}">
      <dsp:nvSpPr>
        <dsp:cNvPr id="0" name=""/>
        <dsp:cNvSpPr/>
      </dsp:nvSpPr>
      <dsp:spPr>
        <a:xfrm>
          <a:off x="8471057" y="953863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55016" y="953863"/>
        <a:ext cx="449678" cy="615241"/>
      </dsp:txXfrm>
    </dsp:sp>
    <dsp:sp modelId="{F7B629C9-D1A5-4D84-8E7B-B31B4E68DB45}">
      <dsp:nvSpPr>
        <dsp:cNvPr id="0" name=""/>
        <dsp:cNvSpPr/>
      </dsp:nvSpPr>
      <dsp:spPr>
        <a:xfrm>
          <a:off x="9290644" y="2412959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74603" y="2412959"/>
        <a:ext cx="449678" cy="61524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95F65-990D-4AAA-B782-273A1E393C27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70 year old man with schizophrenia and hoarding </a:t>
          </a:r>
          <a:endParaRPr lang="en-US" sz="2500" kern="1200"/>
        </a:p>
      </dsp:txBody>
      <dsp:txXfrm>
        <a:off x="1748064" y="2975"/>
        <a:ext cx="3342605" cy="2005563"/>
      </dsp:txXfrm>
    </dsp:sp>
    <dsp:sp modelId="{83E85C28-F5A6-4374-A68B-27A7BABE88F7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60 year old man with atypical dementia syndrome and disinhibited behaviour </a:t>
          </a:r>
          <a:endParaRPr lang="en-US" sz="2500" kern="1200"/>
        </a:p>
      </dsp:txBody>
      <dsp:txXfrm>
        <a:off x="5424930" y="2975"/>
        <a:ext cx="3342605" cy="2005563"/>
      </dsp:txXfrm>
    </dsp:sp>
    <dsp:sp modelId="{B15BA2C6-A209-4FC0-8DE9-FF00BC298D0D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55 year old woman with alcohol dependence and self neglect </a:t>
          </a:r>
          <a:endParaRPr lang="en-US" sz="2500" kern="1200"/>
        </a:p>
      </dsp:txBody>
      <dsp:txXfrm>
        <a:off x="1748064" y="2342799"/>
        <a:ext cx="3342605" cy="2005563"/>
      </dsp:txXfrm>
    </dsp:sp>
    <dsp:sp modelId="{397373E6-DBEB-4C6E-A78C-7B0257922E0C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25 year old woman with learning disability and spending impulsively </a:t>
          </a:r>
          <a:endParaRPr lang="en-US" sz="2500" kern="1200"/>
        </a:p>
      </dsp:txBody>
      <dsp:txXfrm>
        <a:off x="5424930" y="2342799"/>
        <a:ext cx="3342605" cy="200556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F544C-7D4B-412C-980A-AED51C8ED3E1}">
      <dsp:nvSpPr>
        <dsp:cNvPr id="0" name=""/>
        <dsp:cNvSpPr/>
      </dsp:nvSpPr>
      <dsp:spPr>
        <a:xfrm>
          <a:off x="1333366" y="2516"/>
          <a:ext cx="5333466" cy="130356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84" tIns="331105" rIns="103484" bIns="33110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Gather collateral information: Talk to family, informal carers, and support staff who observe daily living patterns and real-world implementation. </a:t>
          </a:r>
        </a:p>
      </dsp:txBody>
      <dsp:txXfrm>
        <a:off x="1333366" y="2516"/>
        <a:ext cx="5333466" cy="1303561"/>
      </dsp:txXfrm>
    </dsp:sp>
    <dsp:sp modelId="{30534E6F-978C-4AD7-BCE9-81BD5D1DA803}">
      <dsp:nvSpPr>
        <dsp:cNvPr id="0" name=""/>
        <dsp:cNvSpPr/>
      </dsp:nvSpPr>
      <dsp:spPr>
        <a:xfrm>
          <a:off x="0" y="2516"/>
          <a:ext cx="1333366" cy="130356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557" tIns="128763" rIns="70557" bIns="1287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Gather</a:t>
          </a:r>
        </a:p>
      </dsp:txBody>
      <dsp:txXfrm>
        <a:off x="0" y="2516"/>
        <a:ext cx="1333366" cy="1303561"/>
      </dsp:txXfrm>
    </dsp:sp>
    <dsp:sp modelId="{7E5B2FB7-7A74-47FB-9496-58D641CA1DC7}">
      <dsp:nvSpPr>
        <dsp:cNvPr id="0" name=""/>
        <dsp:cNvSpPr/>
      </dsp:nvSpPr>
      <dsp:spPr>
        <a:xfrm>
          <a:off x="1333366" y="1384291"/>
          <a:ext cx="5333466" cy="130356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84" tIns="331105" rIns="103484" bIns="33110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Review historical patterns: Look for a repeated mismatch between abstract intentions and concrete actions across past records.</a:t>
          </a:r>
        </a:p>
      </dsp:txBody>
      <dsp:txXfrm>
        <a:off x="1333366" y="1384291"/>
        <a:ext cx="5333466" cy="1303561"/>
      </dsp:txXfrm>
    </dsp:sp>
    <dsp:sp modelId="{03CF33F5-7C83-4F76-A355-1F0AD739324E}">
      <dsp:nvSpPr>
        <dsp:cNvPr id="0" name=""/>
        <dsp:cNvSpPr/>
      </dsp:nvSpPr>
      <dsp:spPr>
        <a:xfrm>
          <a:off x="0" y="1384291"/>
          <a:ext cx="1333366" cy="130356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557" tIns="128763" rIns="70557" bIns="1287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Review</a:t>
          </a:r>
        </a:p>
      </dsp:txBody>
      <dsp:txXfrm>
        <a:off x="0" y="1384291"/>
        <a:ext cx="1333366" cy="1303561"/>
      </dsp:txXfrm>
    </dsp:sp>
    <dsp:sp modelId="{D2DDFFBC-3A74-4FB0-B560-12221C260D8C}">
      <dsp:nvSpPr>
        <dsp:cNvPr id="0" name=""/>
        <dsp:cNvSpPr/>
      </dsp:nvSpPr>
      <dsp:spPr>
        <a:xfrm>
          <a:off x="1333366" y="2766066"/>
          <a:ext cx="5333466" cy="130356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84" tIns="331105" rIns="103484" bIns="33110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Document the mismatch: examples of mismatch between verbalisation and behaviour.</a:t>
          </a:r>
        </a:p>
      </dsp:txBody>
      <dsp:txXfrm>
        <a:off x="1333366" y="2766066"/>
        <a:ext cx="5333466" cy="1303561"/>
      </dsp:txXfrm>
    </dsp:sp>
    <dsp:sp modelId="{973433DB-E824-40E0-A790-0A94337E7E36}">
      <dsp:nvSpPr>
        <dsp:cNvPr id="0" name=""/>
        <dsp:cNvSpPr/>
      </dsp:nvSpPr>
      <dsp:spPr>
        <a:xfrm>
          <a:off x="0" y="2766066"/>
          <a:ext cx="1333366" cy="130356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557" tIns="128763" rIns="70557" bIns="1287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Document</a:t>
          </a:r>
        </a:p>
      </dsp:txBody>
      <dsp:txXfrm>
        <a:off x="0" y="2766066"/>
        <a:ext cx="1333366" cy="1303561"/>
      </dsp:txXfrm>
    </dsp:sp>
    <dsp:sp modelId="{BAC63F71-E4F6-4F24-B6FB-42CDC7527711}">
      <dsp:nvSpPr>
        <dsp:cNvPr id="0" name=""/>
        <dsp:cNvSpPr/>
      </dsp:nvSpPr>
      <dsp:spPr>
        <a:xfrm>
          <a:off x="1333366" y="4147841"/>
          <a:ext cx="5333466" cy="130356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84" tIns="331105" rIns="103484" bIns="33110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Use real world evidence: examples of actual behaviour </a:t>
          </a:r>
        </a:p>
      </dsp:txBody>
      <dsp:txXfrm>
        <a:off x="1333366" y="4147841"/>
        <a:ext cx="5333466" cy="1303561"/>
      </dsp:txXfrm>
    </dsp:sp>
    <dsp:sp modelId="{C5FEA474-4E57-458F-AA0A-BFD543885A7D}">
      <dsp:nvSpPr>
        <dsp:cNvPr id="0" name=""/>
        <dsp:cNvSpPr/>
      </dsp:nvSpPr>
      <dsp:spPr>
        <a:xfrm>
          <a:off x="0" y="4147841"/>
          <a:ext cx="1333366" cy="130356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557" tIns="128763" rIns="70557" bIns="12876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</a:t>
          </a:r>
        </a:p>
      </dsp:txBody>
      <dsp:txXfrm>
        <a:off x="0" y="4147841"/>
        <a:ext cx="1333366" cy="130356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D55E1-4FFD-455D-84B9-B053B1500AE6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Remember that difficulties with executive function or a diagnosis of executive dysfunction is not in itself evidence of a lack of mental capacity. Evidence for the functional and diagnostic tests are required. </a:t>
          </a:r>
          <a:endParaRPr lang="en-US" sz="1700" kern="1200"/>
        </a:p>
      </dsp:txBody>
      <dsp:txXfrm>
        <a:off x="1748064" y="2975"/>
        <a:ext cx="3342605" cy="2005563"/>
      </dsp:txXfrm>
    </dsp:sp>
    <dsp:sp modelId="{F6AE285E-124A-48FB-88B7-937563905859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Evidence needs to be collated of whether the individual can (or not) implement what they verbally report in the abstract in relation to the decision. </a:t>
          </a:r>
          <a:endParaRPr lang="en-US" sz="1700" kern="1200"/>
        </a:p>
      </dsp:txBody>
      <dsp:txXfrm>
        <a:off x="5424930" y="2975"/>
        <a:ext cx="3342605" cy="2005563"/>
      </dsp:txXfrm>
    </dsp:sp>
    <dsp:sp modelId="{122BB288-09C2-4D52-8C2A-874C822990D1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This includes evidence mismatches between verbal reports and practical action. </a:t>
          </a:r>
          <a:endParaRPr lang="en-US" sz="1700" kern="1200"/>
        </a:p>
      </dsp:txBody>
      <dsp:txXfrm>
        <a:off x="1748064" y="2342799"/>
        <a:ext cx="3342605" cy="2005563"/>
      </dsp:txXfrm>
    </dsp:sp>
    <dsp:sp modelId="{6A67FC68-A5FD-4D7B-838A-4773B13DBB77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Any difficulty must be linked back to a cognitive impairment for a lack of mental capacity to be determined. </a:t>
          </a:r>
          <a:endParaRPr lang="en-US" sz="1700" kern="1200"/>
        </a:p>
      </dsp:txBody>
      <dsp:txXfrm>
        <a:off x="5424930" y="2342799"/>
        <a:ext cx="3342605" cy="2005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9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6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8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58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69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27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4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#8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#15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35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5034D-49D3-43AC-A9C9-560FA1BAA3B6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F462B-20A7-436B-B162-2F5C26B77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6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goto?url=CAESXQHrOzAVRLIA1OGM_VFp1n5rgLrBF2rvDeUCi3ogSDSpyOd3TQGHVtGSidpwSCSqV_jlCMTjId5rDwQLz3gGnH673WN3v3twUE4dWq9ZAIRIS5HRItD9FzqsC267PA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google.com/url?sa=i&amp;source=web&amp;rct=j&amp;url=CAESYQHrOzAVVQ9kjVa8Izw5zqQ3dhaTL6tkVq6bBHFGwUkMzcD5qcBHbarPPQH9XgzveCi6ogoqs2oSBTiNjTaJBXmM4g9dspo7fqSRMutzR55QWUFGElgcYjM42Gsoxpsq6VI&amp;uoh=2&amp;ved=2ahUKEwjkmcv_2MmXAxWuQEEAHSihL70Qy_kOegYIAggfECU&amp;opi=89978449&amp;cd&amp;psig=AOvVaw2jypjZEaFZFLN6A4Y9HCsE&amp;ust=1792623480835000" TargetMode="External"/><Relationship Id="rId5" Type="http://schemas.openxmlformats.org/officeDocument/2006/relationships/hyperlink" Target="https://www.google.com/goto?url=CAESYgHrOzAVc_hNPE6zplDJWTz212Ut6met7tLxG5O26IHLHJ5rTNmPSM-aLyMywm3n7rsjgxzx5Nx_cKOPB2Rr-gfYEaa3-OlMLLXSTsLNokPacr_Z8JEKvp1gmzy9dFfdPwAr" TargetMode="External"/><Relationship Id="rId4" Type="http://schemas.openxmlformats.org/officeDocument/2006/relationships/hyperlink" Target="https://www.google.com/goto?url=CAESaQHrOzAV1GLfbUSp7HXQTLqO2gR9AmFa6eK4Z5lSov1WaJdx-xTAUQOBCg5Lu31HYezRDcZAn6f3BApyJoBkAdcD1Rq21YR9Cb9w51eZT8IxdaKMivmp-4SD8Ysoqft9ov9VntULMPmz2A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on my experience of reporting for past 10 years in MCA cases and 20 years of clinical experience of assessing patients with cognitive impairments.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520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Tailoring assessment for suspected impairments in weighing ability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807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Holding information leading to a goal directed behaviour.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48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Weighing is the most difficult aspect to evidence and elicit from the 4 aspects in relation to MCA.</a:t>
            </a:r>
          </a:p>
          <a:p>
            <a:r>
              <a:rPr lang="en-GB" dirty="0"/>
              <a:t>In my experience most assessments where there is disagreement, contention, or opposing opinions using relate to the assessment of weighing where I have given 2</a:t>
            </a:r>
            <a:r>
              <a:rPr lang="en-GB" baseline="30000" dirty="0"/>
              <a:t>nd</a:t>
            </a:r>
            <a:r>
              <a:rPr lang="en-GB" dirty="0"/>
              <a:t> opinions.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52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Disorder which is of working memory, flexible thinking, and abstract thinking.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8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 &amp; Location: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September 13, 1848, near Cavendish, Vermont. [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pPr lvl="0"/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Happened: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While 25-year-old Gage used a heavy iron tamping rod (3 feet 7 inches long, weighing 13.2–13.5 lbs) to pack gunpowder into a rock, a spark ignited the charge. [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1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2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3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pPr lvl="0"/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Injury: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blast drove the iron rod straight through his left cheekbone, behind his left eye, and out through the top of his skull, landing 25 to 30 yards away</a:t>
            </a:r>
          </a:p>
          <a:p>
            <a:r>
              <a:rPr lang="en-GB" dirty="0"/>
              <a:t>Once a capable, polite, and well-balanced manager, he became fitful, irreverent, profane, impatient, and unable to stick to plans or social rules</a:t>
            </a:r>
          </a:p>
          <a:p>
            <a:r>
              <a:rPr lang="en-GB" dirty="0"/>
              <a:t>Gage's skull and the tamping iron are preserved and displayed at the </a:t>
            </a:r>
            <a:r>
              <a:rPr lang="en-GB" sz="1200" b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Harvard Medical School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700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1D6A4221-D420-E31E-7ABD-4F15FACDD4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3DC2C687-22D6-7E3B-05F2-E2ECA7E5B1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control group made significantly more advantageous choices than either frontal group.</a:t>
            </a:r>
            <a:endParaRPr lang="en-GB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53FF37AE-3C61-A25E-2661-C8A550396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algun Gothic" panose="020B0503020000020004" pitchFamily="34" charset="-127"/>
              </a:defRPr>
            </a:lvl9pPr>
          </a:lstStyle>
          <a:p>
            <a:pPr>
              <a:spcBef>
                <a:spcPct val="0"/>
              </a:spcBef>
            </a:pPr>
            <a:fld id="{2F30DF36-1669-464B-93D0-D6F0EB20E561}" type="slidenum">
              <a:rPr lang="en-GB" altLang="en-US" smtClean="0">
                <a:latin typeface="Arial" panose="020B0604020202020204" pitchFamily="34" charset="0"/>
                <a:ea typeface="HCR Dotum"/>
              </a:rPr>
              <a:pPr>
                <a:spcBef>
                  <a:spcPct val="0"/>
                </a:spcBef>
              </a:pPr>
              <a:t>14</a:t>
            </a:fld>
            <a:endParaRPr lang="en-GB" altLang="en-US">
              <a:latin typeface="Arial" panose="020B0604020202020204" pitchFamily="34" charset="0"/>
              <a:ea typeface="HCR Dotum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Unable to evaluate as part of their behaviour.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277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Structured routines and </a:t>
            </a:r>
            <a:r>
              <a:rPr lang="en-GB" dirty="0" err="1"/>
              <a:t>neuropsych</a:t>
            </a:r>
            <a:r>
              <a:rPr lang="en-GB" dirty="0"/>
              <a:t> assessment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530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Structures routines may help reduce impulsivity and behavioural aspects.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462B-20A7-436B-B162-2F5C26B77AF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57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E69AD-CE2A-DCCE-1951-06F8253E8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C91901-ADD6-FD4F-E3D7-7357D9894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4AE83-2F6A-7CEF-D91D-444490124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623D3-3695-5563-78AC-7050EBBD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48A64-AC40-679C-26DD-75D45C6C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249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C889-B5E6-A3EF-746B-70E9E641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DDC82-EB77-8F5F-45B0-7A49C3B84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C36A3-8771-845E-D346-52372127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D85BC-16FE-0A3C-4998-81B44A9B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71D8E-D255-C34A-3FE6-FCF43E976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6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DAC0E-12BA-5989-C639-BD8C8634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170B4-B3F3-4485-4318-27BA8E8E0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D7163-96DE-3445-21A4-40F00A983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A311B-E63F-CB49-9CBE-DBB1D1968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F0C18-5010-2E88-D9B3-044FA3A96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03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6C03E-7554-4C36-089C-72B7AD01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8B8A8-0075-CAFC-2558-F2A8456AE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449D4-1497-AC20-D971-4CA2A5035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F30AA-907A-9774-CD06-99613DD4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02CED-67C2-A2B5-53FE-F05523D2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EB8D6-C9D6-EAD8-F50A-6E310FE9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647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EA0D-49C7-5E64-6820-CC014ACC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0DDBE-6C9C-8002-E194-6CE065E0B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C1D2F-6D57-06B4-54A8-71DBF4AB9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90DFD8-8450-EE8D-10A4-9FF22F13B8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96F8A-57C2-5E25-0219-BDCCBDAEB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37F89-4E96-E70A-59C6-DA34695BD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53927F-D2BE-24BC-213B-A6691D5C7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0EA924-EB98-FD0F-4719-39B55C91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85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4648-B98D-7812-1BA0-CE497BA2F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99AE5-AABA-0F44-A99E-2543D19A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E9C5E0-C656-FADF-DEB5-7A2219B9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5A340-5A38-98DB-1063-27C80E22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7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07ADF3-5FDF-E72B-C32B-BD4859F0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B24629-685D-99A1-13D4-2A5D0722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B80A9-EE53-2EB6-4691-C96D0CE2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543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E1C88-1247-7BE6-AD0D-0D7D2883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9F030-4A8B-1EA8-5671-3A9A2F2D9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358A0-57AC-11B7-54B9-7D39B496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FFAC4-D1DE-7102-37C2-0BCF5B05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6FF65-A7CC-E9FE-9CCB-91554B11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D65DD-7711-EDDA-4E09-D40A2ACB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4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70B5-3982-6E22-B656-B11480C70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AE696C-D67E-5B94-8B23-B91FEE941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19B14-767B-853C-88D8-249F49459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FA464-DDC4-3591-4F3B-2FB88B873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B38D57-DDAA-0E8A-9BE0-5F7C9C56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6B0C2-21C9-5CD3-B673-D8B0ABAB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8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75224-6367-C4A5-8393-1C41DC70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287462-1F8A-FD7D-F90A-ECCD1D99A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2377A-A3F5-C63F-A284-FD62F4575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EEB07-F784-E093-E383-7FBC8F91C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79F7E-1BC9-9BF0-E7B1-8AFA35DA2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09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7B7AE-8428-9AF1-8FBF-6239FACD0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AD1DD-5C64-90AA-5E81-22C5073CD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6812F-68DE-07E7-0FDC-E6A96F14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08F21-3737-B114-0033-39BBBF3E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51B2B-5C56-2926-2B45-EAC64A4B2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65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9B40D9-2D18-9CA5-EE2E-5C8C6598A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BD556-B4DC-9322-DF23-EE65AD435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18421-3081-5870-3382-E8E7BD82B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6294E-4390-4516-BA86-14E80995ECD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D0162-9CF7-1A44-FC9F-AF9B53493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79742-C155-0769-4E25-6EA79FDB8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046694-0CC5-4CA3-BD8D-8FE49DC6F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60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cercor/bhh10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F.Parvez@nhs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71B2EE-8071-0BAB-E9A1-440836666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1768608"/>
          </a:xfrm>
        </p:spPr>
        <p:txBody>
          <a:bodyPr anchor="b">
            <a:normAutofit/>
          </a:bodyPr>
          <a:lstStyle/>
          <a:p>
            <a:pPr algn="l"/>
            <a:r>
              <a:rPr lang="en-GB" sz="4800">
                <a:solidFill>
                  <a:srgbClr val="FFFFFF"/>
                </a:solidFill>
              </a:rPr>
              <a:t>P can understand, retain, but not weigh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01EA7-A2B3-A4F3-7176-5B360C416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506685"/>
            <a:ext cx="10017905" cy="2155371"/>
          </a:xfrm>
        </p:spPr>
        <p:txBody>
          <a:bodyPr anchor="ctr">
            <a:normAutofit fontScale="70000" lnSpcReduction="20000"/>
          </a:bodyPr>
          <a:lstStyle/>
          <a:p>
            <a:r>
              <a:rPr lang="en-GB" altLang="en-US" sz="2300" dirty="0"/>
              <a:t>Dr Faisal Parvez</a:t>
            </a:r>
          </a:p>
          <a:p>
            <a:r>
              <a:rPr lang="en-GB" altLang="en-US" sz="2300" dirty="0"/>
              <a:t>MBBS, MRCPsych, </a:t>
            </a:r>
            <a:r>
              <a:rPr lang="en-GB" altLang="en-US" sz="2300" dirty="0" err="1"/>
              <a:t>DipPsych</a:t>
            </a:r>
            <a:r>
              <a:rPr lang="en-GB" altLang="en-US" sz="2300" dirty="0"/>
              <a:t>, PGCert MedED + HCL</a:t>
            </a:r>
          </a:p>
          <a:p>
            <a:r>
              <a:rPr lang="en-GB" altLang="en-US" sz="2300" dirty="0"/>
              <a:t>Consultant in Old Age Psychiatry</a:t>
            </a:r>
          </a:p>
          <a:p>
            <a:r>
              <a:rPr lang="en-GB" altLang="en-US" sz="2300" dirty="0"/>
              <a:t>Pennine Care NHS Foundation Trust</a:t>
            </a:r>
          </a:p>
          <a:p>
            <a:r>
              <a:rPr lang="en-GB" altLang="en-US" sz="2300" dirty="0"/>
              <a:t>Special Medical Visitor</a:t>
            </a:r>
          </a:p>
          <a:p>
            <a:r>
              <a:rPr lang="en-GB" altLang="en-US" sz="2300" dirty="0"/>
              <a:t>Independent Expert</a:t>
            </a:r>
          </a:p>
          <a:p>
            <a:r>
              <a:rPr lang="en-GB" altLang="en-US" sz="2300" b="1" dirty="0"/>
              <a:t>f.parvez@nhs.net</a:t>
            </a:r>
          </a:p>
          <a:p>
            <a:pPr algn="l"/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1598581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BE7C4A-DB0F-E30C-F0F9-CC43248BA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endParaRPr lang="en-GB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F7E22-24AE-1093-21A8-8C671421E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GB" altLang="en-US" sz="2000"/>
              <a:t>No declarations of interest </a:t>
            </a:r>
          </a:p>
          <a:p>
            <a:endParaRPr lang="en-GB" altLang="en-US" sz="2000"/>
          </a:p>
          <a:p>
            <a:r>
              <a:rPr lang="en-GB" altLang="en-US" sz="2000"/>
              <a:t>Special Visitor for approximately 10 years </a:t>
            </a:r>
          </a:p>
          <a:p>
            <a:endParaRPr lang="en-GB" altLang="en-US" sz="2000"/>
          </a:p>
          <a:p>
            <a:r>
              <a:rPr lang="en-GB" altLang="en-US" sz="2000"/>
              <a:t>Assessments for the OPG</a:t>
            </a:r>
          </a:p>
          <a:p>
            <a:r>
              <a:rPr lang="en-GB" altLang="en-US" sz="2000"/>
              <a:t>COP - Section 49 </a:t>
            </a:r>
          </a:p>
          <a:p>
            <a:r>
              <a:rPr lang="en-GB" altLang="en-US" sz="2000"/>
              <a:t>Independent expert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871094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9549C-AEC4-B559-02AF-74793FF6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Aims of presentation</a:t>
            </a:r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B0AC11-25A2-3530-26D1-D88F16DD19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32338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575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1F3BF1-2C18-3E34-2E13-824A1F8FD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/>
              <a:t>What is the ability to weigh?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F5B14A-7DDB-E453-127A-B5C0BFFDA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6526991"/>
              </p:ext>
            </p:extLst>
          </p:nvPr>
        </p:nvGraphicFramePr>
        <p:xfrm>
          <a:off x="838200" y="1273630"/>
          <a:ext cx="10515600" cy="5219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803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B27E9F-F72C-8943-7665-0ABCAE860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0BFB1CA6-CC3B-177B-290B-2CE6E9D7F0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74387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8105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4E86A2-E079-4037-104B-FBB7F933F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6C511463-C77B-B393-B9D4-E65FEF43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8723FA8-A207-135E-E129-14991E5D8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B475034-65C4-98F7-FAAA-7057F4CA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1CA06BF-BF36-80FD-A296-C14AF0F2B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AC887A-5D41-42F3-01C7-07E4EF344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AFE1D501-E572-F3F2-C200-6D4F4723C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2277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1107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470A5-954A-E174-03FE-1A79A070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E99B6F-4ADC-DBD8-2EAA-C094D56A6A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57287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990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177C0E-A7FC-31AC-FF83-688351CC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Big 3 Cognitive functions plus some others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482ECD-F69A-9A63-B520-91F07756F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29722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287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10640-CED9-B771-941B-1261213EB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What is executive dysfunction?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7FA00-1A4D-7635-316E-88BEB06D0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981200"/>
            <a:ext cx="10145487" cy="4419599"/>
          </a:xfrm>
        </p:spPr>
        <p:txBody>
          <a:bodyPr anchor="ctr">
            <a:normAutofit lnSpcReduction="10000"/>
          </a:bodyPr>
          <a:lstStyle/>
          <a:p>
            <a:pPr>
              <a:defRPr/>
            </a:pPr>
            <a:r>
              <a:rPr lang="en-GB" altLang="en-US" sz="2000" dirty="0"/>
              <a:t>“Executive functions represent a constellation of cognitive abilities that drive goal- oriented behaviour” </a:t>
            </a:r>
          </a:p>
          <a:p>
            <a:pPr marL="0" indent="0">
              <a:buNone/>
              <a:defRPr/>
            </a:pPr>
            <a:r>
              <a:rPr lang="en-GB" altLang="en-US" sz="2000" i="1" dirty="0"/>
              <a:t>      </a:t>
            </a:r>
            <a:r>
              <a:rPr lang="en-GB" altLang="en-US" sz="2000" i="1" dirty="0" err="1"/>
              <a:t>Rabinovici</a:t>
            </a:r>
            <a:r>
              <a:rPr lang="en-GB" altLang="en-US" sz="2000" i="1" dirty="0"/>
              <a:t> GD, Stephens ML, Possin KL. Executive dysfunction. Continuum (</a:t>
            </a:r>
            <a:r>
              <a:rPr lang="en-GB" altLang="en-US" sz="2000" i="1" dirty="0" err="1"/>
              <a:t>Minneap</a:t>
            </a:r>
            <a:r>
              <a:rPr lang="en-GB" altLang="en-US" sz="2000" i="1" dirty="0"/>
              <a:t> Minn). 2015;21(3 </a:t>
            </a:r>
            <a:r>
              <a:rPr lang="en-GB" altLang="en-US" sz="2000" i="1" dirty="0" err="1"/>
              <a:t>Behavioral</a:t>
            </a:r>
            <a:r>
              <a:rPr lang="en-GB" altLang="en-US" sz="2000" i="1" dirty="0"/>
              <a:t>      </a:t>
            </a:r>
          </a:p>
          <a:p>
            <a:pPr marL="0" indent="0">
              <a:buNone/>
              <a:defRPr/>
            </a:pPr>
            <a:r>
              <a:rPr lang="en-GB" altLang="en-US" sz="2000" i="1" dirty="0"/>
              <a:t>      Neurology and Neuropsychiatry):646-659.</a:t>
            </a:r>
          </a:p>
          <a:p>
            <a:pPr marL="0" indent="0">
              <a:buNone/>
              <a:defRPr/>
            </a:pPr>
            <a:endParaRPr lang="en-GB" altLang="en-US" sz="2000" i="1" dirty="0"/>
          </a:p>
          <a:p>
            <a:pPr>
              <a:defRPr/>
            </a:pPr>
            <a:r>
              <a:rPr lang="en-GB" altLang="en-US" sz="2000" dirty="0"/>
              <a:t>Executive functions can be split into four distinct components: </a:t>
            </a:r>
          </a:p>
          <a:p>
            <a:pPr>
              <a:defRPr/>
            </a:pPr>
            <a:endParaRPr lang="en-GB" altLang="en-US" sz="2000" dirty="0"/>
          </a:p>
          <a:p>
            <a:pPr>
              <a:defRPr/>
            </a:pPr>
            <a:r>
              <a:rPr lang="en-GB" altLang="en-US" sz="2000" dirty="0"/>
              <a:t>working memory </a:t>
            </a:r>
          </a:p>
          <a:p>
            <a:pPr>
              <a:defRPr/>
            </a:pPr>
            <a:r>
              <a:rPr lang="en-GB" altLang="en-US" sz="2000" dirty="0"/>
              <a:t>inhibition</a:t>
            </a:r>
          </a:p>
          <a:p>
            <a:pPr>
              <a:defRPr/>
            </a:pPr>
            <a:r>
              <a:rPr lang="en-GB" altLang="en-US" sz="2000" dirty="0"/>
              <a:t>set shifting </a:t>
            </a:r>
          </a:p>
          <a:p>
            <a:pPr>
              <a:defRPr/>
            </a:pPr>
            <a:r>
              <a:rPr lang="en-GB" altLang="en-US" sz="2000" dirty="0"/>
              <a:t>fluency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81271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72AE3-B853-FBEE-CD51-F26B11AD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2A816E7-B2F9-1B75-E459-7B5C60AA3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2EE948-C23A-B69D-F02C-7B8B1CD47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8382AB-D05A-1DB8-3A76-A43D9D47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58DC84B-E1DF-E0CD-14D7-5C668BD9F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EB1EF8-6F72-32C0-15E3-06FE8494F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5F0EBA-5666-2740-713D-A020F4791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What is executive dysfunction?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040DD-0466-6B94-9C32-A22D2F719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175658"/>
            <a:ext cx="10145487" cy="5225142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The case of Phineas Gage (1838)</a:t>
            </a:r>
          </a:p>
          <a:p>
            <a:r>
              <a:rPr lang="en-US" sz="2400" dirty="0"/>
              <a:t>19</a:t>
            </a:r>
            <a:r>
              <a:rPr lang="en-US" sz="2400" baseline="30000" dirty="0"/>
              <a:t>th</a:t>
            </a:r>
            <a:r>
              <a:rPr lang="en-US" sz="2400" dirty="0"/>
              <a:t> and 20</a:t>
            </a:r>
            <a:r>
              <a:rPr lang="en-US" sz="2400" baseline="30000" dirty="0"/>
              <a:t>th</a:t>
            </a:r>
            <a:r>
              <a:rPr lang="en-US" sz="2400" dirty="0"/>
              <a:t> understanding of frontal lobe syndrome and hypo-</a:t>
            </a:r>
            <a:r>
              <a:rPr lang="en-US" sz="2400" dirty="0" err="1"/>
              <a:t>frontalism</a:t>
            </a:r>
            <a:r>
              <a:rPr lang="en-US" sz="2400" dirty="0"/>
              <a:t> leading to modern understanding of executive function</a:t>
            </a:r>
          </a:p>
          <a:p>
            <a:r>
              <a:rPr lang="en-US" sz="2400" dirty="0"/>
              <a:t>Modern definition – “cognitive processes of flexible thinking, working memory and inhibition” involving structures in frontal, temporal and parietal lobes: </a:t>
            </a:r>
            <a:r>
              <a:rPr lang="en-GB" sz="2400" dirty="0"/>
              <a:t>Dorsolateral prefrontal, anterior &amp; posterior cingulate, thalamus, basal ganglia, superior parietal and hippocampus </a:t>
            </a:r>
            <a:endParaRPr lang="en-US" sz="2400" dirty="0"/>
          </a:p>
          <a:p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endParaRPr lang="en-GB" sz="1600" dirty="0"/>
          </a:p>
        </p:txBody>
      </p:sp>
      <p:pic>
        <p:nvPicPr>
          <p:cNvPr id="5" name="Picture 4" descr="A person holding a stick and a skull&#10;&#10;Description automatically generated">
            <a:extLst>
              <a:ext uri="{FF2B5EF4-FFF2-40B4-BE49-F238E27FC236}">
                <a16:creationId xmlns:a16="http://schemas.microsoft.com/office/drawing/2014/main" id="{59E52240-5489-13FC-2E00-3913E0CA1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4810436"/>
            <a:ext cx="3448270" cy="18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63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E6F32C-5176-09F8-5357-CCEB058D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endParaRPr lang="en-GB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92915-4D96-3155-2921-7839D9CB9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GB" altLang="en-US" sz="2400" dirty="0"/>
              <a:t>In 1975, Blumer and Benson reviewed 140 years of literature on personality changes after frontal lobe injury and concluded that there are two types of changes: </a:t>
            </a:r>
          </a:p>
          <a:p>
            <a:endParaRPr lang="en-GB" altLang="en-US" sz="2400" dirty="0"/>
          </a:p>
          <a:p>
            <a:r>
              <a:rPr lang="en-GB" altLang="en-US" sz="2400" dirty="0"/>
              <a:t>“</a:t>
            </a:r>
            <a:r>
              <a:rPr lang="en-GB" altLang="en-US" sz="2400" dirty="0" err="1"/>
              <a:t>pseudopsychopathic</a:t>
            </a:r>
            <a:r>
              <a:rPr lang="en-GB" altLang="en-US" sz="2400" dirty="0"/>
              <a:t>,” associated with orbital prefrontal damage, and “</a:t>
            </a:r>
            <a:r>
              <a:rPr lang="en-GB" altLang="en-US" sz="2400" dirty="0" err="1"/>
              <a:t>pseudodepressed</a:t>
            </a:r>
            <a:r>
              <a:rPr lang="en-GB" altLang="en-US" sz="2400" dirty="0"/>
              <a:t>,” associated with damage to the prefrontal convexity.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64471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5925C-E53F-BAA5-A1D6-070E36F1C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1B48D0-B0B3-B395-E0F3-E186E48C06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2359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3EA5-539A-E33D-9DDE-8CD5B9EF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Lobes of the Brain: Cerebral Cortex Anatomy, Function, Labeled Diagram —  EZmed">
            <a:extLst>
              <a:ext uri="{FF2B5EF4-FFF2-40B4-BE49-F238E27FC236}">
                <a16:creationId xmlns:a16="http://schemas.microsoft.com/office/drawing/2014/main" id="{A7BA1559-AD03-C814-9B73-4E45432280F1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0035" y="1825625"/>
            <a:ext cx="8071930" cy="4351338"/>
          </a:xfrm>
        </p:spPr>
      </p:pic>
    </p:spTree>
    <p:extLst>
      <p:ext uri="{BB962C8B-B14F-4D97-AF65-F5344CB8AC3E}">
        <p14:creationId xmlns:p14="http://schemas.microsoft.com/office/powerpoint/2010/main" val="3001927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342A5131-4D08-6B04-7969-32239A3F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1800"/>
              <a:t>Different Underlying Impairments in Decision-making Following Ventromedial and Dorsolateral Frontal Lobe </a:t>
            </a:r>
            <a:br>
              <a:rPr lang="en-GB" altLang="en-US" sz="1800"/>
            </a:br>
            <a:r>
              <a:rPr lang="en-GB" altLang="en-US" sz="1800"/>
              <a:t>Damage in Humans, </a:t>
            </a:r>
            <a:r>
              <a:rPr lang="en-GB" altLang="en-US" sz="1800" i="1"/>
              <a:t>Cerebral Cortex</a:t>
            </a:r>
            <a:r>
              <a:rPr lang="en-GB" altLang="en-US" sz="1800"/>
              <a:t>, Volume 15, Issue 1, January 2005, Pages 58–63,                    </a:t>
            </a:r>
            <a:br>
              <a:rPr lang="en-GB" altLang="en-US" sz="1800"/>
            </a:br>
            <a:r>
              <a:rPr lang="en-GB" altLang="en-US" sz="1800">
                <a:hlinkClick r:id="rId3"/>
              </a:rPr>
              <a:t>https://doi.org/10.1093/cercor/bhh108</a:t>
            </a:r>
            <a:endParaRPr lang="en-GB" altLang="en-US" sz="1800"/>
          </a:p>
        </p:txBody>
      </p:sp>
      <p:pic>
        <p:nvPicPr>
          <p:cNvPr id="62467" name="New picture">
            <a:extLst>
              <a:ext uri="{FF2B5EF4-FFF2-40B4-BE49-F238E27FC236}">
                <a16:creationId xmlns:a16="http://schemas.microsoft.com/office/drawing/2014/main" id="{FB745EC5-0062-A656-9C94-A48F9CD30AE0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4113" y="1600200"/>
            <a:ext cx="5426075" cy="49831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181D05-DAE6-A48E-3687-DD7BC4881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Behaviour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EB719-C5CC-2DC6-D95B-72F22AC8D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GB" sz="2000" b="1"/>
              <a:t>Say-do gap:</a:t>
            </a:r>
            <a:r>
              <a:rPr lang="en-GB" sz="2000"/>
              <a:t> </a:t>
            </a:r>
          </a:p>
          <a:p>
            <a:r>
              <a:rPr lang="en-GB" sz="2000"/>
              <a:t>This is known as the ‘frontal lobe paradox’, which is when they  can ‘talk the talk’ but ‘not walk the walk’</a:t>
            </a:r>
          </a:p>
          <a:p>
            <a:r>
              <a:rPr lang="en-GB" sz="2000" b="1"/>
              <a:t>Real-world failure:</a:t>
            </a:r>
            <a:r>
              <a:rPr lang="en-GB" sz="2000"/>
              <a:t> In day-to-day life, they cannot sequence, initiate, or execute the plan safely (e.g., self-neglect, hoarding, or repeated risky choices).</a:t>
            </a:r>
          </a:p>
          <a:p>
            <a:r>
              <a:rPr lang="en-GB" sz="2000" b="1"/>
              <a:t>Distinction from unwise decisions:</a:t>
            </a:r>
            <a:r>
              <a:rPr lang="en-GB" sz="2000"/>
              <a:t> An unwise decision happens when someone understands the risk and consciously chooses it; executive dysfunction happens when the brain cannot access, integrate, or apply the relevant facts in real time</a:t>
            </a:r>
          </a:p>
        </p:txBody>
      </p:sp>
    </p:spTree>
    <p:extLst>
      <p:ext uri="{BB962C8B-B14F-4D97-AF65-F5344CB8AC3E}">
        <p14:creationId xmlns:p14="http://schemas.microsoft.com/office/powerpoint/2010/main" val="836940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07D8F-C1CE-B3C9-5380-1AE322E89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NICE guidance NG1081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0BDFAD-F568-8D7E-A9A6-B29F29605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95746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7341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F625A-98C7-9A3E-E8DD-0036C8EFC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GB" sz="5200"/>
              <a:t>Assessment and cognitive screening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820046-BC97-C8F5-EFF4-F4FBD2173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8200455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0136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E7841-DD7C-8A55-B724-68135927D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Bedside tests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CE1CC-BB57-3337-4404-0D78FE2C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GB" sz="2400" dirty="0"/>
              <a:t>Cognitive estimates</a:t>
            </a:r>
          </a:p>
          <a:p>
            <a:pPr>
              <a:defRPr/>
            </a:pPr>
            <a:r>
              <a:rPr lang="en-GB" sz="2400" dirty="0"/>
              <a:t>Similarities</a:t>
            </a:r>
          </a:p>
          <a:p>
            <a:pPr>
              <a:defRPr/>
            </a:pPr>
            <a:r>
              <a:rPr lang="en-GB" sz="2400" dirty="0"/>
              <a:t>Sequencing </a:t>
            </a:r>
          </a:p>
          <a:p>
            <a:pPr>
              <a:defRPr/>
            </a:pPr>
            <a:r>
              <a:rPr lang="en-GB" sz="2400" dirty="0"/>
              <a:t>Proverbs</a:t>
            </a:r>
          </a:p>
          <a:p>
            <a:pPr>
              <a:defRPr/>
            </a:pPr>
            <a:r>
              <a:rPr lang="en-GB" sz="2400" dirty="0"/>
              <a:t>Letter and category fluency </a:t>
            </a:r>
          </a:p>
          <a:p>
            <a:pPr>
              <a:defRPr/>
            </a:pPr>
            <a:r>
              <a:rPr lang="en-GB" sz="2400" dirty="0"/>
              <a:t>Luria motor test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6496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7C807F-0B32-2F2E-44F8-98560819C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3D Assessment (Neil Allen)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58A4EA-209E-1757-D0C3-EC2A94AF60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58556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1216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6D1430-4FCD-10A0-48B4-129E6C85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26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14F098-96CE-F01D-98FB-5E584256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4 vignettes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27C575-8476-650C-0DFF-011E1DF8AA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4602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4166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BC9D3F-43F5-3481-5F0F-4FE834C0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Underlying conditions associated with difficulties in weighing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C9012B-323C-CA9F-F601-F2AAF015A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599" y="2317750"/>
            <a:ext cx="8534401" cy="478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41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47A4B7-8E00-424B-E98E-8FCA7EBE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Practise pointers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65301C-B2AC-8040-D3D0-03793DDB1C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93382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75021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3E60C-63E6-0BA3-C98B-4CEE0B895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93870-4C48-2CFF-05AC-83CA6D62E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Warrington Borough Council v Y [2023] EWCOP 27</a:t>
            </a:r>
          </a:p>
          <a:p>
            <a:pPr lvl="0"/>
            <a:r>
              <a:rPr lang="en-GB" b="1" dirty="0"/>
              <a:t>The Facts:</a:t>
            </a:r>
            <a:r>
              <a:rPr lang="en-GB" dirty="0"/>
              <a:t> Y was a young woman with a traumatic brain injury (TBI) who demonstrated "superficial plausibility." In formal interviews, she could articulate her needs perfectly, saying, </a:t>
            </a:r>
            <a:r>
              <a:rPr lang="en-GB" i="1" dirty="0"/>
              <a:t>"I know I need support."</a:t>
            </a:r>
            <a:r>
              <a:rPr lang="en-GB" dirty="0"/>
              <a:t> However, in everyday life, she engaged in highly dangerous, impulsive </a:t>
            </a:r>
            <a:r>
              <a:rPr lang="en-GB" dirty="0" err="1"/>
              <a:t>behaviors</a:t>
            </a:r>
            <a:r>
              <a:rPr lang="en-GB" dirty="0"/>
              <a:t>.</a:t>
            </a:r>
          </a:p>
          <a:p>
            <a:r>
              <a:rPr lang="en-GB" b="1" dirty="0"/>
              <a:t>A Local Authority v AW [2020] EWCOP 24</a:t>
            </a:r>
          </a:p>
          <a:p>
            <a:pPr lvl="0"/>
            <a:r>
              <a:rPr lang="en-GB" b="1" dirty="0"/>
              <a:t>The Facts:</a:t>
            </a:r>
            <a:r>
              <a:rPr lang="en-GB" dirty="0"/>
              <a:t> AW was a 35-year-old man with autism and a mild learning disability. While he could express simple choices verbally, severe executive functioning deficits stopped him from identifying daily life risks.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2850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74B9AEE-3DE1-FD92-220C-15F4B75F50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9465" b="1374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E59917-1158-39D6-461B-7597456E8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Learning from case law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43651D-C2A7-64BF-1268-53C4661056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7132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5996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4BB8-F04F-C7A6-C48D-9AA24446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5D7E-9217-EB18-DDF0-D2B22C585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terms executive functioning and executive capacity are not referenced in the Mental Capacity Act or the MCA Code of Practice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327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CB7F-C2C5-22EE-964A-2314C2CA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1199B-1138-51D8-2B88-F5FEC4496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Thankyou! </a:t>
            </a:r>
          </a:p>
          <a:p>
            <a:endParaRPr lang="en-GB" dirty="0"/>
          </a:p>
          <a:p>
            <a:r>
              <a:rPr lang="en-GB" dirty="0"/>
              <a:t>Any questions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F.Parvez@nhs.net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5981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1528</Words>
  <Application>Microsoft Office PowerPoint</Application>
  <PresentationFormat>Widescreen</PresentationFormat>
  <Paragraphs>150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P can understand, retain, but not weigh</vt:lpstr>
      <vt:lpstr>PowerPoint Presentation</vt:lpstr>
      <vt:lpstr>Aims of presentation</vt:lpstr>
      <vt:lpstr>What is the ability to weigh?</vt:lpstr>
      <vt:lpstr>PowerPoint Presentation</vt:lpstr>
      <vt:lpstr>PowerPoint Presentation</vt:lpstr>
      <vt:lpstr>PowerPoint Presentation</vt:lpstr>
      <vt:lpstr>Big 3 Cognitive functions plus some others </vt:lpstr>
      <vt:lpstr>What is executive dysfunction?</vt:lpstr>
      <vt:lpstr>What is executive dysfunction?</vt:lpstr>
      <vt:lpstr>PowerPoint Presentation</vt:lpstr>
      <vt:lpstr>PowerPoint Presentation</vt:lpstr>
      <vt:lpstr>PowerPoint Presentation</vt:lpstr>
      <vt:lpstr>Different Underlying Impairments in Decision-making Following Ventromedial and Dorsolateral Frontal Lobe  Damage in Humans, Cerebral Cortex, Volume 15, Issue 1, January 2005, Pages 58–63,                     https://doi.org/10.1093/cercor/bhh108</vt:lpstr>
      <vt:lpstr>Behaviour </vt:lpstr>
      <vt:lpstr>NICE guidance NG1081</vt:lpstr>
      <vt:lpstr>Assessment and cognitive screening </vt:lpstr>
      <vt:lpstr>Bedside tests </vt:lpstr>
      <vt:lpstr>3D Assessment (Neil Allen)</vt:lpstr>
      <vt:lpstr>4 vignettes </vt:lpstr>
      <vt:lpstr>Underlying conditions associated with difficulties in weighing </vt:lpstr>
      <vt:lpstr>Practise pointers </vt:lpstr>
      <vt:lpstr>PowerPoint Presentation</vt:lpstr>
      <vt:lpstr>Learning from case law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PARVEZ, Faisal (PENNINE CARE NHS FOUNDATION TRUST)</dc:creator>
  <cp:lastModifiedBy>PARVEZ, Faisal (PENNINE CARE NHS FOUNDATION TRUST)</cp:lastModifiedBy>
  <cp:revision>17</cp:revision>
  <dcterms:created xsi:type="dcterms:W3CDTF">2026-10-18T21:08:12Z</dcterms:created>
  <dcterms:modified xsi:type="dcterms:W3CDTF">2026-10-20T23:22:59Z</dcterms:modified>
</cp:coreProperties>
</file>